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embeddedFontLst>
    <p:embeddedFont>
      <p:font typeface="Avenir" panose="02000503020000020003" pitchFamily="2" charset="0"/>
      <p:regular r:id="rId17"/>
      <p:italic r:id="rId18"/>
    </p:embeddedFont>
    <p:embeddedFont>
      <p:font typeface="Calibri" panose="020F0502020204030204" pitchFamily="34" charset="0"/>
      <p:regular r:id="rId19"/>
      <p:bold r:id="rId20"/>
      <p:italic r:id="rId21"/>
      <p:boldItalic r:id="rId22"/>
    </p:embeddedFont>
    <p:embeddedFont>
      <p:font typeface="Gill Sans" panose="020B0502020104020203" pitchFamily="34" charset="-79"/>
      <p:regular r:id="rId23"/>
      <p:bold r:id="rId24"/>
    </p:embeddedFont>
    <p:embeddedFont>
      <p:font typeface="Lato" panose="020F0502020204030203"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i6OzKNZzZdo+MY2D7QjUZ8Fmpqd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26"/>
  </p:normalViewPr>
  <p:slideViewPr>
    <p:cSldViewPr snapToGrid="0">
      <p:cViewPr varScale="1">
        <p:scale>
          <a:sx n="121" d="100"/>
          <a:sy n="121" d="100"/>
        </p:scale>
        <p:origin x="4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2.pn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0" name="Google Shape;25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168c7c5a5f_1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168c7c5a5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168c7c5a5f_1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168c7c5a5f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168c7c5a5f_1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168c7c5a5f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168c7c5a5f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168c7c5a5f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9"/>
        <p:cNvGrpSpPr/>
        <p:nvPr/>
      </p:nvGrpSpPr>
      <p:grpSpPr>
        <a:xfrm>
          <a:off x="0" y="0"/>
          <a:ext cx="0" cy="0"/>
          <a:chOff x="0" y="0"/>
          <a:chExt cx="0" cy="0"/>
        </a:xfrm>
      </p:grpSpPr>
      <p:sp>
        <p:nvSpPr>
          <p:cNvPr id="30" name="Google Shape;30;p1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2"/>
              </a:buClr>
              <a:buSzPts val="5400"/>
              <a:buFont typeface="Gill San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SzPts val="2400"/>
              <a:buNone/>
              <a:defRPr sz="2400"/>
            </a:lvl1pPr>
            <a:lvl2pPr lvl="1" algn="ctr">
              <a:lnSpc>
                <a:spcPct val="90000"/>
              </a:lnSpc>
              <a:spcBef>
                <a:spcPts val="500"/>
              </a:spcBef>
              <a:spcAft>
                <a:spcPts val="0"/>
              </a:spcAft>
              <a:buSzPts val="20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1600"/>
              <a:buNone/>
              <a:defRPr sz="1600"/>
            </a:lvl4pPr>
            <a:lvl5pPr lvl="4" algn="ctr">
              <a:lnSpc>
                <a:spcPct val="9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2" name="Google Shape;32;p12"/>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2"/>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2"/>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6"/>
        <p:cNvGrpSpPr/>
        <p:nvPr/>
      </p:nvGrpSpPr>
      <p:grpSpPr>
        <a:xfrm>
          <a:off x="0" y="0"/>
          <a:ext cx="0" cy="0"/>
          <a:chOff x="0" y="0"/>
          <a:chExt cx="0" cy="0"/>
        </a:xfrm>
      </p:grpSpPr>
      <p:sp>
        <p:nvSpPr>
          <p:cNvPr id="87" name="Google Shape;87;p21"/>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21"/>
          <p:cNvSpPr txBox="1">
            <a:spLocks noGrp="1"/>
          </p:cNvSpPr>
          <p:nvPr>
            <p:ph type="body" idx="1"/>
          </p:nvPr>
        </p:nvSpPr>
        <p:spPr>
          <a:xfrm rot="5400000">
            <a:off x="3931126" y="-1328261"/>
            <a:ext cx="4351338" cy="1065911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1"/>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1"/>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1"/>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2"/>
        <p:cNvGrpSpPr/>
        <p:nvPr/>
      </p:nvGrpSpPr>
      <p:grpSpPr>
        <a:xfrm>
          <a:off x="0" y="0"/>
          <a:ext cx="0" cy="0"/>
          <a:chOff x="0" y="0"/>
          <a:chExt cx="0" cy="0"/>
        </a:xfrm>
      </p:grpSpPr>
      <p:sp>
        <p:nvSpPr>
          <p:cNvPr id="93" name="Google Shape;93;p2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2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22"/>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2"/>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2"/>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5"/>
        <p:cNvGrpSpPr/>
        <p:nvPr/>
      </p:nvGrpSpPr>
      <p:grpSpPr>
        <a:xfrm>
          <a:off x="0" y="0"/>
          <a:ext cx="0" cy="0"/>
          <a:chOff x="0" y="0"/>
          <a:chExt cx="0" cy="0"/>
        </a:xfrm>
      </p:grpSpPr>
      <p:sp>
        <p:nvSpPr>
          <p:cNvPr id="36" name="Google Shape;36;p13"/>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3"/>
          <p:cNvSpPr txBox="1">
            <a:spLocks noGrp="1"/>
          </p:cNvSpPr>
          <p:nvPr>
            <p:ph type="body" idx="1"/>
          </p:nvPr>
        </p:nvSpPr>
        <p:spPr>
          <a:xfrm>
            <a:off x="777240" y="1825625"/>
            <a:ext cx="1065911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3"/>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3"/>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3"/>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777240" y="1709738"/>
            <a:ext cx="10570210" cy="275889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2"/>
              </a:buClr>
              <a:buSzPts val="5400"/>
              <a:buFont typeface="Gill San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4"/>
          <p:cNvSpPr txBox="1">
            <a:spLocks noGrp="1"/>
          </p:cNvSpPr>
          <p:nvPr>
            <p:ph type="body" idx="1"/>
          </p:nvPr>
        </p:nvSpPr>
        <p:spPr>
          <a:xfrm>
            <a:off x="777240" y="4589463"/>
            <a:ext cx="1057021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400"/>
              <a:buNone/>
              <a:defRPr sz="2400">
                <a:solidFill>
                  <a:schemeClr val="dk2"/>
                </a:solidFill>
              </a:defRPr>
            </a:lvl1pPr>
            <a:lvl2pPr marL="914400" lvl="1" indent="-228600" algn="l">
              <a:lnSpc>
                <a:spcPct val="90000"/>
              </a:lnSpc>
              <a:spcBef>
                <a:spcPts val="500"/>
              </a:spcBef>
              <a:spcAft>
                <a:spcPts val="0"/>
              </a:spcAft>
              <a:buSzPts val="2000"/>
              <a:buNone/>
              <a:defRPr sz="2000">
                <a:solidFill>
                  <a:srgbClr val="888888"/>
                </a:solidFill>
              </a:defRPr>
            </a:lvl2pPr>
            <a:lvl3pPr marL="1371600" lvl="2" indent="-228600" algn="l">
              <a:lnSpc>
                <a:spcPct val="90000"/>
              </a:lnSpc>
              <a:spcBef>
                <a:spcPts val="500"/>
              </a:spcBef>
              <a:spcAft>
                <a:spcPts val="0"/>
              </a:spcAft>
              <a:buSzPts val="1800"/>
              <a:buNone/>
              <a:defRPr sz="1800">
                <a:solidFill>
                  <a:srgbClr val="888888"/>
                </a:solidFill>
              </a:defRPr>
            </a:lvl3pPr>
            <a:lvl4pPr marL="1828800" lvl="3" indent="-228600" algn="l">
              <a:lnSpc>
                <a:spcPct val="90000"/>
              </a:lnSpc>
              <a:spcBef>
                <a:spcPts val="500"/>
              </a:spcBef>
              <a:spcAft>
                <a:spcPts val="0"/>
              </a:spcAft>
              <a:buSzPts val="1600"/>
              <a:buNone/>
              <a:defRPr sz="1600">
                <a:solidFill>
                  <a:srgbClr val="888888"/>
                </a:solidFill>
              </a:defRPr>
            </a:lvl4pPr>
            <a:lvl5pPr marL="2286000" lvl="4" indent="-228600" algn="l">
              <a:lnSpc>
                <a:spcPct val="9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4" name="Google Shape;44;p14"/>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4"/>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4"/>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5"/>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5"/>
          <p:cNvSpPr txBox="1">
            <a:spLocks noGrp="1"/>
          </p:cNvSpPr>
          <p:nvPr>
            <p:ph type="body" idx="1"/>
          </p:nvPr>
        </p:nvSpPr>
        <p:spPr>
          <a:xfrm>
            <a:off x="777240" y="1825625"/>
            <a:ext cx="524256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5"/>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5"/>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777240" y="365125"/>
            <a:ext cx="1057814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6"/>
          <p:cNvSpPr txBox="1">
            <a:spLocks noGrp="1"/>
          </p:cNvSpPr>
          <p:nvPr>
            <p:ph type="body" idx="1"/>
          </p:nvPr>
        </p:nvSpPr>
        <p:spPr>
          <a:xfrm>
            <a:off x="777240" y="1801812"/>
            <a:ext cx="5220335" cy="93503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7" name="Google Shape;57;p16"/>
          <p:cNvSpPr txBox="1">
            <a:spLocks noGrp="1"/>
          </p:cNvSpPr>
          <p:nvPr>
            <p:ph type="body" idx="2"/>
          </p:nvPr>
        </p:nvSpPr>
        <p:spPr>
          <a:xfrm>
            <a:off x="777240" y="2825749"/>
            <a:ext cx="5220335" cy="336391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6"/>
          <p:cNvSpPr txBox="1">
            <a:spLocks noGrp="1"/>
          </p:cNvSpPr>
          <p:nvPr>
            <p:ph type="body" idx="3"/>
          </p:nvPr>
        </p:nvSpPr>
        <p:spPr>
          <a:xfrm>
            <a:off x="6172200" y="1801812"/>
            <a:ext cx="5183188" cy="93503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SzPts val="2400"/>
              <a:buNone/>
              <a:defRPr sz="2400" b="1"/>
            </a:lvl1pPr>
            <a:lvl2pPr marL="914400" lvl="1" indent="-228600" algn="l">
              <a:lnSpc>
                <a:spcPct val="90000"/>
              </a:lnSpc>
              <a:spcBef>
                <a:spcPts val="500"/>
              </a:spcBef>
              <a:spcAft>
                <a:spcPts val="0"/>
              </a:spcAft>
              <a:buSzPts val="2000"/>
              <a:buNone/>
              <a:defRPr sz="2000" b="1"/>
            </a:lvl2pPr>
            <a:lvl3pPr marL="1371600" lvl="2" indent="-228600" algn="l">
              <a:lnSpc>
                <a:spcPct val="90000"/>
              </a:lnSpc>
              <a:spcBef>
                <a:spcPts val="500"/>
              </a:spcBef>
              <a:spcAft>
                <a:spcPts val="0"/>
              </a:spcAft>
              <a:buSzPts val="1800"/>
              <a:buNone/>
              <a:defRPr sz="1800" b="1"/>
            </a:lvl3pPr>
            <a:lvl4pPr marL="1828800" lvl="3" indent="-228600" algn="l">
              <a:lnSpc>
                <a:spcPct val="90000"/>
              </a:lnSpc>
              <a:spcBef>
                <a:spcPts val="500"/>
              </a:spcBef>
              <a:spcAft>
                <a:spcPts val="0"/>
              </a:spcAft>
              <a:buSzPts val="1600"/>
              <a:buNone/>
              <a:defRPr sz="1600" b="1"/>
            </a:lvl4pPr>
            <a:lvl5pPr marL="2286000" lvl="4" indent="-228600" algn="l">
              <a:lnSpc>
                <a:spcPct val="9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6"/>
          <p:cNvSpPr txBox="1">
            <a:spLocks noGrp="1"/>
          </p:cNvSpPr>
          <p:nvPr>
            <p:ph type="body" idx="4"/>
          </p:nvPr>
        </p:nvSpPr>
        <p:spPr>
          <a:xfrm>
            <a:off x="6172200" y="2825749"/>
            <a:ext cx="5183188" cy="336391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SzPts val="1800"/>
              <a:buChar char="•"/>
              <a:defRPr/>
            </a:lvl1pPr>
            <a:lvl2pPr marL="914400" lvl="1" indent="-342900" algn="l">
              <a:lnSpc>
                <a:spcPct val="90000"/>
              </a:lnSpc>
              <a:spcBef>
                <a:spcPts val="500"/>
              </a:spcBef>
              <a:spcAft>
                <a:spcPts val="0"/>
              </a:spcAft>
              <a:buSzPts val="1800"/>
              <a:buChar char="•"/>
              <a:defRPr/>
            </a:lvl2pPr>
            <a:lvl3pPr marL="1371600" lvl="2" indent="-342900" algn="l">
              <a:lnSpc>
                <a:spcPct val="90000"/>
              </a:lnSpc>
              <a:spcBef>
                <a:spcPts val="500"/>
              </a:spcBef>
              <a:spcAft>
                <a:spcPts val="0"/>
              </a:spcAft>
              <a:buSzPts val="18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6"/>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6"/>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7"/>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7"/>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7"/>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
        <p:cNvGrpSpPr/>
        <p:nvPr/>
      </p:nvGrpSpPr>
      <p:grpSpPr>
        <a:xfrm>
          <a:off x="0" y="0"/>
          <a:ext cx="0" cy="0"/>
          <a:chOff x="0" y="0"/>
          <a:chExt cx="0" cy="0"/>
        </a:xfrm>
      </p:grpSpPr>
      <p:sp>
        <p:nvSpPr>
          <p:cNvPr id="69" name="Google Shape;69;p18"/>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8"/>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8"/>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777240" y="457200"/>
            <a:ext cx="3994785" cy="25019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2"/>
              </a:buClr>
              <a:buSzPts val="4000"/>
              <a:buFont typeface="Gill Sans"/>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9"/>
          <p:cNvSpPr txBox="1">
            <a:spLocks noGrp="1"/>
          </p:cNvSpPr>
          <p:nvPr>
            <p:ph type="body" idx="1"/>
          </p:nvPr>
        </p:nvSpPr>
        <p:spPr>
          <a:xfrm>
            <a:off x="5183188" y="457201"/>
            <a:ext cx="6172200" cy="540385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SzPts val="2000"/>
              <a:buChar char="•"/>
              <a:defRPr sz="2000"/>
            </a:lvl1pPr>
            <a:lvl2pPr marL="914400" lvl="1" indent="-342900" algn="l">
              <a:lnSpc>
                <a:spcPct val="90000"/>
              </a:lnSpc>
              <a:spcBef>
                <a:spcPts val="500"/>
              </a:spcBef>
              <a:spcAft>
                <a:spcPts val="0"/>
              </a:spcAft>
              <a:buSzPts val="1800"/>
              <a:buChar char="•"/>
              <a:defRPr sz="1800"/>
            </a:lvl2pPr>
            <a:lvl3pPr marL="1371600" lvl="2" indent="-330200" algn="l">
              <a:lnSpc>
                <a:spcPct val="90000"/>
              </a:lnSpc>
              <a:spcBef>
                <a:spcPts val="500"/>
              </a:spcBef>
              <a:spcAft>
                <a:spcPts val="0"/>
              </a:spcAft>
              <a:buSzPts val="1600"/>
              <a:buChar char="•"/>
              <a:defRPr sz="1600"/>
            </a:lvl3pPr>
            <a:lvl4pPr marL="1828800" lvl="3" indent="-317500" algn="l">
              <a:lnSpc>
                <a:spcPct val="90000"/>
              </a:lnSpc>
              <a:spcBef>
                <a:spcPts val="500"/>
              </a:spcBef>
              <a:spcAft>
                <a:spcPts val="0"/>
              </a:spcAft>
              <a:buSzPts val="1400"/>
              <a:buChar char="•"/>
              <a:defRPr sz="1400"/>
            </a:lvl4pPr>
            <a:lvl5pPr marL="2286000" lvl="4" indent="-317500" algn="l">
              <a:lnSpc>
                <a:spcPct val="90000"/>
              </a:lnSpc>
              <a:spcBef>
                <a:spcPts val="500"/>
              </a:spcBef>
              <a:spcAft>
                <a:spcPts val="0"/>
              </a:spcAft>
              <a:buSzPts val="1400"/>
              <a:buChar char="•"/>
              <a:defRPr sz="14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5" name="Google Shape;75;p19"/>
          <p:cNvSpPr txBox="1">
            <a:spLocks noGrp="1"/>
          </p:cNvSpPr>
          <p:nvPr>
            <p:ph type="body" idx="2"/>
          </p:nvPr>
        </p:nvSpPr>
        <p:spPr>
          <a:xfrm>
            <a:off x="777240" y="3092450"/>
            <a:ext cx="3994785" cy="277653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000"/>
              <a:buNone/>
              <a:defRPr sz="20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6" name="Google Shape;76;p19"/>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9"/>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9"/>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9"/>
        <p:cNvGrpSpPr/>
        <p:nvPr/>
      </p:nvGrpSpPr>
      <p:grpSpPr>
        <a:xfrm>
          <a:off x="0" y="0"/>
          <a:ext cx="0" cy="0"/>
          <a:chOff x="0" y="0"/>
          <a:chExt cx="0" cy="0"/>
        </a:xfrm>
      </p:grpSpPr>
      <p:sp>
        <p:nvSpPr>
          <p:cNvPr id="80" name="Google Shape;80;p20"/>
          <p:cNvSpPr txBox="1">
            <a:spLocks noGrp="1"/>
          </p:cNvSpPr>
          <p:nvPr>
            <p:ph type="title"/>
          </p:nvPr>
        </p:nvSpPr>
        <p:spPr>
          <a:xfrm>
            <a:off x="777240" y="457200"/>
            <a:ext cx="3994785" cy="250545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2"/>
              </a:buClr>
              <a:buSzPts val="4000"/>
              <a:buFont typeface="Gill Sans"/>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0"/>
          <p:cNvSpPr>
            <a:spLocks noGrp="1"/>
          </p:cNvSpPr>
          <p:nvPr>
            <p:ph type="pic" idx="2"/>
          </p:nvPr>
        </p:nvSpPr>
        <p:spPr>
          <a:xfrm>
            <a:off x="5183188" y="457201"/>
            <a:ext cx="6172200" cy="5403850"/>
          </a:xfrm>
          <a:prstGeom prst="rect">
            <a:avLst/>
          </a:prstGeom>
          <a:noFill/>
          <a:ln>
            <a:noFill/>
          </a:ln>
        </p:spPr>
      </p:sp>
      <p:sp>
        <p:nvSpPr>
          <p:cNvPr id="82" name="Google Shape;82;p20"/>
          <p:cNvSpPr txBox="1">
            <a:spLocks noGrp="1"/>
          </p:cNvSpPr>
          <p:nvPr>
            <p:ph type="body" idx="1"/>
          </p:nvPr>
        </p:nvSpPr>
        <p:spPr>
          <a:xfrm>
            <a:off x="777240" y="3081275"/>
            <a:ext cx="3994785" cy="277977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SzPts val="2000"/>
              <a:buNone/>
              <a:defRPr sz="2000"/>
            </a:lvl1pPr>
            <a:lvl2pPr marL="914400" lvl="1" indent="-228600" algn="l">
              <a:lnSpc>
                <a:spcPct val="90000"/>
              </a:lnSpc>
              <a:spcBef>
                <a:spcPts val="500"/>
              </a:spcBef>
              <a:spcAft>
                <a:spcPts val="0"/>
              </a:spcAft>
              <a:buSzPts val="1400"/>
              <a:buNone/>
              <a:defRPr sz="1400"/>
            </a:lvl2pPr>
            <a:lvl3pPr marL="1371600" lvl="2" indent="-228600" algn="l">
              <a:lnSpc>
                <a:spcPct val="90000"/>
              </a:lnSpc>
              <a:spcBef>
                <a:spcPts val="500"/>
              </a:spcBef>
              <a:spcAft>
                <a:spcPts val="0"/>
              </a:spcAft>
              <a:buSzPts val="1200"/>
              <a:buNone/>
              <a:defRPr sz="1200"/>
            </a:lvl3pPr>
            <a:lvl4pPr marL="1828800" lvl="3" indent="-228600" algn="l">
              <a:lnSpc>
                <a:spcPct val="90000"/>
              </a:lnSpc>
              <a:spcBef>
                <a:spcPts val="500"/>
              </a:spcBef>
              <a:spcAft>
                <a:spcPts val="0"/>
              </a:spcAft>
              <a:buSzPts val="1000"/>
              <a:buNone/>
              <a:defRPr sz="1000"/>
            </a:lvl4pPr>
            <a:lvl5pPr marL="2286000" lvl="4" indent="-228600" algn="l">
              <a:lnSpc>
                <a:spcPct val="9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3" name="Google Shape;83;p20"/>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0"/>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0"/>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p:nvPr/>
        </p:nvSpPr>
        <p:spPr>
          <a:xfrm>
            <a:off x="-1" y="-1"/>
            <a:ext cx="12192001" cy="685800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7" name="Google Shape;7;p11"/>
          <p:cNvSpPr/>
          <p:nvPr/>
        </p:nvSpPr>
        <p:spPr>
          <a:xfrm>
            <a:off x="-1" y="-1"/>
            <a:ext cx="12192001" cy="685800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nvGrpSpPr>
          <p:cNvPr id="8" name="Google Shape;8;p11"/>
          <p:cNvGrpSpPr/>
          <p:nvPr/>
        </p:nvGrpSpPr>
        <p:grpSpPr>
          <a:xfrm>
            <a:off x="-1" y="-1"/>
            <a:ext cx="12192001" cy="6858001"/>
            <a:chOff x="-1" y="-1"/>
            <a:chExt cx="12192001" cy="6858001"/>
          </a:xfrm>
        </p:grpSpPr>
        <p:sp>
          <p:nvSpPr>
            <p:cNvPr id="9" name="Google Shape;9;p11"/>
            <p:cNvSpPr/>
            <p:nvPr/>
          </p:nvSpPr>
          <p:spPr>
            <a:xfrm>
              <a:off x="209098" y="727602"/>
              <a:ext cx="172408" cy="172408"/>
            </a:xfrm>
            <a:prstGeom prst="ellipse">
              <a:avLst/>
            </a:prstGeom>
            <a:solidFill>
              <a:srgbClr val="C7DCDD">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 name="Google Shape;10;p11"/>
            <p:cNvSpPr/>
            <p:nvPr/>
          </p:nvSpPr>
          <p:spPr>
            <a:xfrm>
              <a:off x="949947" y="136523"/>
              <a:ext cx="113367" cy="113367"/>
            </a:xfrm>
            <a:prstGeom prst="ellipse">
              <a:avLst/>
            </a:prstGeom>
            <a:solidFill>
              <a:srgbClr val="F39E29">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 name="Google Shape;11;p11"/>
            <p:cNvSpPr/>
            <p:nvPr/>
          </p:nvSpPr>
          <p:spPr>
            <a:xfrm>
              <a:off x="11575290" y="5859047"/>
              <a:ext cx="305780" cy="305780"/>
            </a:xfrm>
            <a:prstGeom prst="ellipse">
              <a:avLst/>
            </a:prstGeom>
            <a:solidFill>
              <a:srgbClr val="B5C8D7">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 name="Google Shape;12;p11"/>
            <p:cNvSpPr/>
            <p:nvPr/>
          </p:nvSpPr>
          <p:spPr>
            <a:xfrm>
              <a:off x="95730" y="1133938"/>
              <a:ext cx="226735" cy="226735"/>
            </a:xfrm>
            <a:prstGeom prst="ellipse">
              <a:avLst/>
            </a:prstGeom>
            <a:solidFill>
              <a:schemeClr val="accent3">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13;p11"/>
            <p:cNvSpPr/>
            <p:nvPr/>
          </p:nvSpPr>
          <p:spPr>
            <a:xfrm>
              <a:off x="11536830" y="554419"/>
              <a:ext cx="382700" cy="382700"/>
            </a:xfrm>
            <a:prstGeom prst="ellipse">
              <a:avLst/>
            </a:prstGeom>
            <a:solidFill>
              <a:srgbClr val="ACCCCD">
                <a:alpha val="71764"/>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 name="Google Shape;14;p11"/>
            <p:cNvSpPr/>
            <p:nvPr/>
          </p:nvSpPr>
          <p:spPr>
            <a:xfrm>
              <a:off x="11224303" y="299808"/>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 name="Google Shape;15;p11"/>
            <p:cNvSpPr/>
            <p:nvPr/>
          </p:nvSpPr>
          <p:spPr>
            <a:xfrm>
              <a:off x="11629630" y="5482355"/>
              <a:ext cx="94160" cy="94160"/>
            </a:xfrm>
            <a:prstGeom prst="ellipse">
              <a:avLst/>
            </a:prstGeom>
            <a:solidFill>
              <a:srgbClr val="E3BEBE">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 name="Google Shape;16;p11"/>
            <p:cNvSpPr/>
            <p:nvPr/>
          </p:nvSpPr>
          <p:spPr>
            <a:xfrm>
              <a:off x="10415328" y="612495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 name="Google Shape;17;p11"/>
            <p:cNvSpPr/>
            <p:nvPr/>
          </p:nvSpPr>
          <p:spPr>
            <a:xfrm>
              <a:off x="10120382" y="6255986"/>
              <a:ext cx="305780" cy="305780"/>
            </a:xfrm>
            <a:prstGeom prst="ellipse">
              <a:avLst/>
            </a:pr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 name="Google Shape;18;p11"/>
            <p:cNvSpPr/>
            <p:nvPr/>
          </p:nvSpPr>
          <p:spPr>
            <a:xfrm>
              <a:off x="9934343" y="6204350"/>
              <a:ext cx="113367" cy="113367"/>
            </a:xfrm>
            <a:prstGeom prst="ellipse">
              <a:avLst/>
            </a:pr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11"/>
            <p:cNvSpPr/>
            <p:nvPr/>
          </p:nvSpPr>
          <p:spPr>
            <a:xfrm>
              <a:off x="11642244" y="6317718"/>
              <a:ext cx="549756" cy="540282"/>
            </a:xfrm>
            <a:custGeom>
              <a:avLst/>
              <a:gdLst/>
              <a:ahLst/>
              <a:cxnLst/>
              <a:rect l="l" t="t" r="r" b="b"/>
              <a:pathLst>
                <a:path w="2115556" h="2079100" extrusionOk="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0" name="Google Shape;20;p11"/>
            <p:cNvSpPr/>
            <p:nvPr/>
          </p:nvSpPr>
          <p:spPr>
            <a:xfrm>
              <a:off x="-1" y="-1"/>
              <a:ext cx="510196" cy="538336"/>
            </a:xfrm>
            <a:custGeom>
              <a:avLst/>
              <a:gdLst/>
              <a:ahLst/>
              <a:cxnLst/>
              <a:rect l="l" t="t" r="r" b="b"/>
              <a:pathLst>
                <a:path w="510196" h="538336" extrusionOk="0">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1" name="Google Shape;21;p11"/>
            <p:cNvSpPr/>
            <p:nvPr/>
          </p:nvSpPr>
          <p:spPr>
            <a:xfrm>
              <a:off x="10528695" y="1"/>
              <a:ext cx="554074" cy="282754"/>
            </a:xfrm>
            <a:custGeom>
              <a:avLst/>
              <a:gdLst/>
              <a:ahLst/>
              <a:cxnLst/>
              <a:rect l="l" t="t" r="r" b="b"/>
              <a:pathLst>
                <a:path w="309162" h="157771" extrusionOk="0">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rgbClr val="ADCE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2" name="Google Shape;22;p11"/>
            <p:cNvSpPr/>
            <p:nvPr/>
          </p:nvSpPr>
          <p:spPr>
            <a:xfrm>
              <a:off x="504140" y="1132500"/>
              <a:ext cx="84680" cy="8468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 name="Google Shape;23;p11"/>
            <p:cNvSpPr/>
            <p:nvPr/>
          </p:nvSpPr>
          <p:spPr>
            <a:xfrm>
              <a:off x="12051348" y="5576515"/>
              <a:ext cx="137603" cy="210490"/>
            </a:xfrm>
            <a:custGeom>
              <a:avLst/>
              <a:gdLst/>
              <a:ahLst/>
              <a:cxnLst/>
              <a:rect l="l" t="t" r="r" b="b"/>
              <a:pathLst>
                <a:path w="137603" h="210490" extrusionOk="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rgbClr val="CCDCD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sp>
        <p:nvSpPr>
          <p:cNvPr id="24" name="Google Shape;24;p11"/>
          <p:cNvSpPr txBox="1">
            <a:spLocks noGrp="1"/>
          </p:cNvSpPr>
          <p:nvPr>
            <p:ph type="dt" idx="10"/>
          </p:nvPr>
        </p:nvSpPr>
        <p:spPr>
          <a:xfrm>
            <a:off x="777240" y="6488268"/>
            <a:ext cx="2743200" cy="233209"/>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11"/>
          <p:cNvSpPr txBox="1">
            <a:spLocks noGrp="1"/>
          </p:cNvSpPr>
          <p:nvPr>
            <p:ph type="ftr" idx="11"/>
          </p:nvPr>
        </p:nvSpPr>
        <p:spPr>
          <a:xfrm>
            <a:off x="4038600" y="6488268"/>
            <a:ext cx="4114800" cy="233209"/>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11"/>
          <p:cNvSpPr txBox="1">
            <a:spLocks noGrp="1"/>
          </p:cNvSpPr>
          <p:nvPr>
            <p:ph type="sldNum" idx="12"/>
          </p:nvPr>
        </p:nvSpPr>
        <p:spPr>
          <a:xfrm>
            <a:off x="8693150" y="6488268"/>
            <a:ext cx="2743200" cy="233209"/>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888888"/>
                </a:solidFill>
                <a:latin typeface="Calibri"/>
                <a:ea typeface="Calibri"/>
                <a:cs typeface="Calibri"/>
                <a:sym typeface="Calibri"/>
              </a:defRPr>
            </a:lvl1pPr>
            <a:lvl2pPr marL="0" marR="0" lvl="1" indent="0" algn="r" rtl="0">
              <a:spcBef>
                <a:spcPts val="0"/>
              </a:spcBef>
              <a:buNone/>
              <a:defRPr sz="1000" b="0" i="0" u="none" strike="noStrike" cap="none">
                <a:solidFill>
                  <a:srgbClr val="888888"/>
                </a:solidFill>
                <a:latin typeface="Calibri"/>
                <a:ea typeface="Calibri"/>
                <a:cs typeface="Calibri"/>
                <a:sym typeface="Calibri"/>
              </a:defRPr>
            </a:lvl2pPr>
            <a:lvl3pPr marL="0" marR="0" lvl="2" indent="0" algn="r" rtl="0">
              <a:spcBef>
                <a:spcPts val="0"/>
              </a:spcBef>
              <a:buNone/>
              <a:defRPr sz="1000" b="0" i="0" u="none" strike="noStrike" cap="none">
                <a:solidFill>
                  <a:srgbClr val="888888"/>
                </a:solidFill>
                <a:latin typeface="Calibri"/>
                <a:ea typeface="Calibri"/>
                <a:cs typeface="Calibri"/>
                <a:sym typeface="Calibri"/>
              </a:defRPr>
            </a:lvl3pPr>
            <a:lvl4pPr marL="0" marR="0" lvl="3" indent="0" algn="r" rtl="0">
              <a:spcBef>
                <a:spcPts val="0"/>
              </a:spcBef>
              <a:buNone/>
              <a:defRPr sz="1000" b="0" i="0" u="none" strike="noStrike" cap="none">
                <a:solidFill>
                  <a:srgbClr val="888888"/>
                </a:solidFill>
                <a:latin typeface="Calibri"/>
                <a:ea typeface="Calibri"/>
                <a:cs typeface="Calibri"/>
                <a:sym typeface="Calibri"/>
              </a:defRPr>
            </a:lvl4pPr>
            <a:lvl5pPr marL="0" marR="0" lvl="4" indent="0" algn="r" rtl="0">
              <a:spcBef>
                <a:spcPts val="0"/>
              </a:spcBef>
              <a:buNone/>
              <a:defRPr sz="1000" b="0" i="0" u="none" strike="noStrike" cap="none">
                <a:solidFill>
                  <a:srgbClr val="888888"/>
                </a:solidFill>
                <a:latin typeface="Calibri"/>
                <a:ea typeface="Calibri"/>
                <a:cs typeface="Calibri"/>
                <a:sym typeface="Calibri"/>
              </a:defRPr>
            </a:lvl5pPr>
            <a:lvl6pPr marL="0" marR="0" lvl="5" indent="0" algn="r" rtl="0">
              <a:spcBef>
                <a:spcPts val="0"/>
              </a:spcBef>
              <a:buNone/>
              <a:defRPr sz="1000" b="0" i="0" u="none" strike="noStrike" cap="none">
                <a:solidFill>
                  <a:srgbClr val="888888"/>
                </a:solidFill>
                <a:latin typeface="Calibri"/>
                <a:ea typeface="Calibri"/>
                <a:cs typeface="Calibri"/>
                <a:sym typeface="Calibri"/>
              </a:defRPr>
            </a:lvl6pPr>
            <a:lvl7pPr marL="0" marR="0" lvl="6" indent="0" algn="r" rtl="0">
              <a:spcBef>
                <a:spcPts val="0"/>
              </a:spcBef>
              <a:buNone/>
              <a:defRPr sz="1000" b="0" i="0" u="none" strike="noStrike" cap="none">
                <a:solidFill>
                  <a:srgbClr val="888888"/>
                </a:solidFill>
                <a:latin typeface="Calibri"/>
                <a:ea typeface="Calibri"/>
                <a:cs typeface="Calibri"/>
                <a:sym typeface="Calibri"/>
              </a:defRPr>
            </a:lvl7pPr>
            <a:lvl8pPr marL="0" marR="0" lvl="7" indent="0" algn="r" rtl="0">
              <a:spcBef>
                <a:spcPts val="0"/>
              </a:spcBef>
              <a:buNone/>
              <a:defRPr sz="1000" b="0" i="0" u="none" strike="noStrike" cap="none">
                <a:solidFill>
                  <a:srgbClr val="888888"/>
                </a:solidFill>
                <a:latin typeface="Calibri"/>
                <a:ea typeface="Calibri"/>
                <a:cs typeface="Calibri"/>
                <a:sym typeface="Calibri"/>
              </a:defRPr>
            </a:lvl8pPr>
            <a:lvl9pPr marL="0" marR="0" lvl="8" indent="0" algn="r" rtl="0">
              <a:spcBef>
                <a:spcPts val="0"/>
              </a:spcBef>
              <a:buNone/>
              <a:defRPr sz="10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27" name="Google Shape;27;p11"/>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2"/>
              </a:buClr>
              <a:buSzPts val="5400"/>
              <a:buFont typeface="Gill Sans"/>
              <a:buNone/>
              <a:defRPr sz="5400" b="0" i="0" u="none" strike="noStrike" cap="none">
                <a:solidFill>
                  <a:schemeClr val="dk2"/>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8" name="Google Shape;28;p11"/>
          <p:cNvSpPr txBox="1">
            <a:spLocks noGrp="1"/>
          </p:cNvSpPr>
          <p:nvPr>
            <p:ph type="body" idx="1"/>
          </p:nvPr>
        </p:nvSpPr>
        <p:spPr>
          <a:xfrm>
            <a:off x="777240" y="1825625"/>
            <a:ext cx="10659110" cy="4351338"/>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90000"/>
              </a:lnSpc>
              <a:spcBef>
                <a:spcPts val="1000"/>
              </a:spcBef>
              <a:spcAft>
                <a:spcPts val="0"/>
              </a:spcAft>
              <a:buClr>
                <a:srgbClr val="46707E"/>
              </a:buClr>
              <a:buSzPts val="2000"/>
              <a:buFont typeface="Arial"/>
              <a:buChar char="•"/>
              <a:defRPr sz="2000" b="0" i="0" u="none" strike="noStrike" cap="none">
                <a:solidFill>
                  <a:schemeClr val="dk2"/>
                </a:solidFill>
                <a:latin typeface="Calibri"/>
                <a:ea typeface="Calibri"/>
                <a:cs typeface="Calibri"/>
                <a:sym typeface="Calibri"/>
              </a:defRPr>
            </a:lvl1pPr>
            <a:lvl2pPr marL="914400" marR="0" lvl="1" indent="-342900" algn="l" rtl="0">
              <a:lnSpc>
                <a:spcPct val="90000"/>
              </a:lnSpc>
              <a:spcBef>
                <a:spcPts val="500"/>
              </a:spcBef>
              <a:spcAft>
                <a:spcPts val="0"/>
              </a:spcAft>
              <a:buClr>
                <a:srgbClr val="46707E"/>
              </a:buClr>
              <a:buSzPts val="1800"/>
              <a:buFont typeface="Arial"/>
              <a:buChar char="•"/>
              <a:defRPr sz="1800" b="0" i="0" u="none" strike="noStrike" cap="none">
                <a:solidFill>
                  <a:schemeClr val="dk2"/>
                </a:solidFill>
                <a:latin typeface="Calibri"/>
                <a:ea typeface="Calibri"/>
                <a:cs typeface="Calibri"/>
                <a:sym typeface="Calibri"/>
              </a:defRPr>
            </a:lvl2pPr>
            <a:lvl3pPr marL="1371600" marR="0" lvl="2" indent="-330200" algn="l" rtl="0">
              <a:lnSpc>
                <a:spcPct val="90000"/>
              </a:lnSpc>
              <a:spcBef>
                <a:spcPts val="500"/>
              </a:spcBef>
              <a:spcAft>
                <a:spcPts val="0"/>
              </a:spcAft>
              <a:buClr>
                <a:srgbClr val="46707E"/>
              </a:buClr>
              <a:buSzPts val="1600"/>
              <a:buFont typeface="Arial"/>
              <a:buChar char="•"/>
              <a:defRPr sz="1600" b="0" i="0" u="none" strike="noStrike" cap="none">
                <a:solidFill>
                  <a:schemeClr val="dk2"/>
                </a:solidFill>
                <a:latin typeface="Calibri"/>
                <a:ea typeface="Calibri"/>
                <a:cs typeface="Calibri"/>
                <a:sym typeface="Calibri"/>
              </a:defRPr>
            </a:lvl3pPr>
            <a:lvl4pPr marL="1828800" marR="0" lvl="3" indent="-317500" algn="l" rtl="0">
              <a:lnSpc>
                <a:spcPct val="90000"/>
              </a:lnSpc>
              <a:spcBef>
                <a:spcPts val="500"/>
              </a:spcBef>
              <a:spcAft>
                <a:spcPts val="0"/>
              </a:spcAft>
              <a:buClr>
                <a:srgbClr val="46707E"/>
              </a:buClr>
              <a:buSzPts val="1400"/>
              <a:buFont typeface="Arial"/>
              <a:buChar char="•"/>
              <a:defRPr sz="1400" b="0" i="0" u="none" strike="noStrike" cap="none">
                <a:solidFill>
                  <a:schemeClr val="dk2"/>
                </a:solidFill>
                <a:latin typeface="Calibri"/>
                <a:ea typeface="Calibri"/>
                <a:cs typeface="Calibri"/>
                <a:sym typeface="Calibri"/>
              </a:defRPr>
            </a:lvl4pPr>
            <a:lvl5pPr marL="2286000" marR="0" lvl="4" indent="-317500" algn="l" rtl="0">
              <a:lnSpc>
                <a:spcPct val="90000"/>
              </a:lnSpc>
              <a:spcBef>
                <a:spcPts val="500"/>
              </a:spcBef>
              <a:spcAft>
                <a:spcPts val="0"/>
              </a:spcAft>
              <a:buClr>
                <a:srgbClr val="46707E"/>
              </a:buClr>
              <a:buSzPts val="1400"/>
              <a:buFont typeface="Arial"/>
              <a:buChar char="•"/>
              <a:defRPr sz="1400" b="0" i="0" u="none" strike="noStrike" cap="none">
                <a:solidFill>
                  <a:schemeClr val="dk2"/>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hyperlink" Target="https://docs.aws.amazon.com/AmazonS3/latest/userguide/UsingBucket.html" TargetMode="External"/><Relationship Id="rId3" Type="http://schemas.openxmlformats.org/officeDocument/2006/relationships/hyperlink" Target="https://www.youtube.com/watch?v=5oonyR-CyME" TargetMode="External"/><Relationship Id="rId7" Type="http://schemas.openxmlformats.org/officeDocument/2006/relationships/hyperlink" Target="https://docs.aws.amazon.com/cognito/latest/developerguide/cognito-identity.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docs.aws.amazon.com/IAM/latest/UserGuide/id_roles.html" TargetMode="External"/><Relationship Id="rId5" Type="http://schemas.openxmlformats.org/officeDocument/2006/relationships/hyperlink" Target="https://docs.aws.amazon.com/amplify/latest/userguide/welcome.html" TargetMode="External"/><Relationship Id="rId4" Type="http://schemas.openxmlformats.org/officeDocument/2006/relationships/hyperlink" Target="https://docs.aws.amazon.com/rekognition/latest/dg/labels.html" TargetMode="External"/><Relationship Id="rId9" Type="http://schemas.openxmlformats.org/officeDocument/2006/relationships/hyperlink" Target="https://www.w3schools.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antoreepjana/animals-detection-images-dataset/data"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
        <p:cNvGrpSpPr/>
        <p:nvPr/>
      </p:nvGrpSpPr>
      <p:grpSpPr>
        <a:xfrm>
          <a:off x="0" y="0"/>
          <a:ext cx="0" cy="0"/>
          <a:chOff x="0" y="0"/>
          <a:chExt cx="0" cy="0"/>
        </a:xfrm>
      </p:grpSpPr>
      <p:sp>
        <p:nvSpPr>
          <p:cNvPr id="102" name="Google Shape;102;p1"/>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1"/>
          <p:cNvSpPr/>
          <p:nvPr/>
        </p:nvSpPr>
        <p:spPr>
          <a:xfrm>
            <a:off x="1524" y="0"/>
            <a:ext cx="12188952"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pic>
        <p:nvPicPr>
          <p:cNvPr id="104" name="Google Shape;104;p1"/>
          <p:cNvPicPr preferRelativeResize="0"/>
          <p:nvPr/>
        </p:nvPicPr>
        <p:blipFill rotWithShape="1">
          <a:blip r:embed="rId3">
            <a:alphaModFix amt="40000"/>
          </a:blip>
          <a:srcRect r="25"/>
          <a:stretch/>
        </p:blipFill>
        <p:spPr>
          <a:xfrm>
            <a:off x="1525" y="10"/>
            <a:ext cx="12188951" cy="6857990"/>
          </a:xfrm>
          <a:prstGeom prst="rect">
            <a:avLst/>
          </a:prstGeom>
          <a:noFill/>
          <a:ln>
            <a:noFill/>
          </a:ln>
        </p:spPr>
      </p:pic>
      <p:grpSp>
        <p:nvGrpSpPr>
          <p:cNvPr id="105" name="Google Shape;105;p1"/>
          <p:cNvGrpSpPr/>
          <p:nvPr/>
        </p:nvGrpSpPr>
        <p:grpSpPr>
          <a:xfrm>
            <a:off x="314102" y="236341"/>
            <a:ext cx="11340713" cy="5464029"/>
            <a:chOff x="314102" y="236341"/>
            <a:chExt cx="11340713" cy="5464029"/>
          </a:xfrm>
        </p:grpSpPr>
        <p:sp>
          <p:nvSpPr>
            <p:cNvPr id="106" name="Google Shape;106;p1"/>
            <p:cNvSpPr/>
            <p:nvPr/>
          </p:nvSpPr>
          <p:spPr>
            <a:xfrm>
              <a:off x="7760448" y="3803994"/>
              <a:ext cx="94160" cy="94160"/>
            </a:xfrm>
            <a:prstGeom prst="ellipse">
              <a:avLst/>
            </a:prstGeom>
            <a:solidFill>
              <a:srgbClr val="E3BEBE">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7" name="Google Shape;107;p1"/>
            <p:cNvSpPr/>
            <p:nvPr/>
          </p:nvSpPr>
          <p:spPr>
            <a:xfrm>
              <a:off x="314102" y="3044381"/>
              <a:ext cx="226735" cy="226735"/>
            </a:xfrm>
            <a:prstGeom prst="ellipse">
              <a:avLst/>
            </a:prstGeom>
            <a:solidFill>
              <a:srgbClr val="7AA6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8" name="Google Shape;108;p1"/>
            <p:cNvSpPr/>
            <p:nvPr/>
          </p:nvSpPr>
          <p:spPr>
            <a:xfrm>
              <a:off x="11188374" y="386135"/>
              <a:ext cx="466441" cy="466441"/>
            </a:xfrm>
            <a:prstGeom prst="ellipse">
              <a:avLst/>
            </a:prstGeom>
            <a:solidFill>
              <a:srgbClr val="ACCCCD">
                <a:alpha val="71764"/>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9" name="Google Shape;109;p1"/>
            <p:cNvSpPr/>
            <p:nvPr/>
          </p:nvSpPr>
          <p:spPr>
            <a:xfrm>
              <a:off x="11065714" y="236341"/>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0" name="Google Shape;110;p1"/>
            <p:cNvSpPr/>
            <p:nvPr/>
          </p:nvSpPr>
          <p:spPr>
            <a:xfrm>
              <a:off x="751535" y="2516671"/>
              <a:ext cx="466441" cy="466441"/>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p1"/>
            <p:cNvSpPr/>
            <p:nvPr/>
          </p:nvSpPr>
          <p:spPr>
            <a:xfrm>
              <a:off x="11230142" y="458803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2" name="Google Shape;112;p1"/>
            <p:cNvSpPr/>
            <p:nvPr/>
          </p:nvSpPr>
          <p:spPr>
            <a:xfrm>
              <a:off x="10902046" y="5394590"/>
              <a:ext cx="305780" cy="305780"/>
            </a:xfrm>
            <a:prstGeom prst="ellipse">
              <a:avLst/>
            </a:prstGeom>
            <a:solidFill>
              <a:srgbClr val="CEDAE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3" name="Google Shape;113;p1"/>
            <p:cNvSpPr/>
            <p:nvPr/>
          </p:nvSpPr>
          <p:spPr>
            <a:xfrm>
              <a:off x="10408287" y="5160714"/>
              <a:ext cx="113367" cy="113367"/>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114" name="Google Shape;114;p1"/>
          <p:cNvSpPr txBox="1">
            <a:spLocks noGrp="1"/>
          </p:cNvSpPr>
          <p:nvPr>
            <p:ph type="ctrTitle"/>
          </p:nvPr>
        </p:nvSpPr>
        <p:spPr>
          <a:xfrm>
            <a:off x="2562606" y="1122363"/>
            <a:ext cx="7063739"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400"/>
              <a:buFont typeface="Gill Sans"/>
              <a:buNone/>
            </a:pPr>
            <a:r>
              <a:rPr lang="en-US">
                <a:solidFill>
                  <a:srgbClr val="FFFFFF"/>
                </a:solidFill>
              </a:rPr>
              <a:t>Image Labels Generator Using AWS Rekognition</a:t>
            </a:r>
            <a:endParaRPr>
              <a:solidFill>
                <a:srgbClr val="FFFFFF"/>
              </a:solidFill>
            </a:endParaRPr>
          </a:p>
        </p:txBody>
      </p:sp>
      <p:sp>
        <p:nvSpPr>
          <p:cNvPr id="115" name="Google Shape;115;p1"/>
          <p:cNvSpPr txBox="1">
            <a:spLocks noGrp="1"/>
          </p:cNvSpPr>
          <p:nvPr>
            <p:ph type="subTitle" idx="1"/>
          </p:nvPr>
        </p:nvSpPr>
        <p:spPr>
          <a:xfrm>
            <a:off x="2562605" y="4644721"/>
            <a:ext cx="7063739"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SzPts val="2400"/>
              <a:buNone/>
            </a:pPr>
            <a:endParaRPr dirty="0">
              <a:solidFill>
                <a:srgbClr val="FFFFFF"/>
              </a:solidFill>
            </a:endParaRPr>
          </a:p>
          <a:p>
            <a:pPr marL="0" lvl="0" indent="0" algn="ctr" rtl="0">
              <a:lnSpc>
                <a:spcPct val="90000"/>
              </a:lnSpc>
              <a:spcBef>
                <a:spcPts val="1000"/>
              </a:spcBef>
              <a:spcAft>
                <a:spcPts val="0"/>
              </a:spcAft>
              <a:buSzPts val="2400"/>
              <a:buNone/>
            </a:pPr>
            <a:r>
              <a:rPr lang="en-US" dirty="0">
                <a:solidFill>
                  <a:srgbClr val="FFFFFF"/>
                </a:solidFill>
              </a:rPr>
              <a:t>PRESENTED </a:t>
            </a:r>
            <a:r>
              <a:rPr lang="en-US">
                <a:solidFill>
                  <a:srgbClr val="FFFFFF"/>
                </a:solidFill>
              </a:rPr>
              <a:t>BY:</a:t>
            </a:r>
            <a:br>
              <a:rPr lang="en-US" dirty="0">
                <a:solidFill>
                  <a:srgbClr val="FFFFFF"/>
                </a:solidFill>
              </a:rPr>
            </a:br>
            <a:r>
              <a:rPr lang="en-US">
                <a:solidFill>
                  <a:srgbClr val="FFFFFF"/>
                </a:solidFill>
              </a:rPr>
              <a:t>GOURI DUMALE (</a:t>
            </a:r>
            <a:r>
              <a:rPr lang="en-US" dirty="0">
                <a:solidFill>
                  <a:srgbClr val="FFFFFF"/>
                </a:solidFill>
              </a:rPr>
              <a:t>G49564205)</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4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7"/>
        <p:cNvGrpSpPr/>
        <p:nvPr/>
      </p:nvGrpSpPr>
      <p:grpSpPr>
        <a:xfrm>
          <a:off x="0" y="0"/>
          <a:ext cx="0" cy="0"/>
          <a:chOff x="0" y="0"/>
          <a:chExt cx="0" cy="0"/>
        </a:xfrm>
      </p:grpSpPr>
      <p:sp>
        <p:nvSpPr>
          <p:cNvPr id="168" name="Google Shape;168;p6"/>
          <p:cNvSpPr/>
          <p:nvPr/>
        </p:nvSpPr>
        <p:spPr>
          <a:xfrm>
            <a:off x="-1" y="-1"/>
            <a:ext cx="12192001" cy="685800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9" name="Google Shape;169;p6"/>
          <p:cNvSpPr/>
          <p:nvPr/>
        </p:nvSpPr>
        <p:spPr>
          <a:xfrm>
            <a:off x="-1" y="-1"/>
            <a:ext cx="12192001" cy="685800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nvGrpSpPr>
          <p:cNvPr id="170" name="Google Shape;170;p6"/>
          <p:cNvGrpSpPr/>
          <p:nvPr/>
        </p:nvGrpSpPr>
        <p:grpSpPr>
          <a:xfrm>
            <a:off x="-1" y="-1"/>
            <a:ext cx="12192001" cy="6858001"/>
            <a:chOff x="-1" y="-1"/>
            <a:chExt cx="12192001" cy="6858001"/>
          </a:xfrm>
        </p:grpSpPr>
        <p:sp>
          <p:nvSpPr>
            <p:cNvPr id="171" name="Google Shape;171;p6"/>
            <p:cNvSpPr/>
            <p:nvPr/>
          </p:nvSpPr>
          <p:spPr>
            <a:xfrm>
              <a:off x="209098" y="727602"/>
              <a:ext cx="172408" cy="172408"/>
            </a:xfrm>
            <a:prstGeom prst="ellipse">
              <a:avLst/>
            </a:prstGeom>
            <a:solidFill>
              <a:srgbClr val="C7DCDD">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2" name="Google Shape;172;p6"/>
            <p:cNvSpPr/>
            <p:nvPr/>
          </p:nvSpPr>
          <p:spPr>
            <a:xfrm>
              <a:off x="949947" y="136523"/>
              <a:ext cx="113367" cy="113367"/>
            </a:xfrm>
            <a:prstGeom prst="ellipse">
              <a:avLst/>
            </a:prstGeom>
            <a:solidFill>
              <a:srgbClr val="F39E29">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3" name="Google Shape;173;p6"/>
            <p:cNvSpPr/>
            <p:nvPr/>
          </p:nvSpPr>
          <p:spPr>
            <a:xfrm>
              <a:off x="11575290" y="5859047"/>
              <a:ext cx="305780" cy="305780"/>
            </a:xfrm>
            <a:prstGeom prst="ellipse">
              <a:avLst/>
            </a:prstGeom>
            <a:solidFill>
              <a:srgbClr val="B5C8D7">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4" name="Google Shape;174;p6"/>
            <p:cNvSpPr/>
            <p:nvPr/>
          </p:nvSpPr>
          <p:spPr>
            <a:xfrm>
              <a:off x="95730" y="1133938"/>
              <a:ext cx="226735" cy="226735"/>
            </a:xfrm>
            <a:prstGeom prst="ellipse">
              <a:avLst/>
            </a:prstGeom>
            <a:solidFill>
              <a:schemeClr val="accent3">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5" name="Google Shape;175;p6"/>
            <p:cNvSpPr/>
            <p:nvPr/>
          </p:nvSpPr>
          <p:spPr>
            <a:xfrm>
              <a:off x="11536830" y="554419"/>
              <a:ext cx="382700" cy="382700"/>
            </a:xfrm>
            <a:prstGeom prst="ellipse">
              <a:avLst/>
            </a:prstGeom>
            <a:solidFill>
              <a:srgbClr val="ACCCCD">
                <a:alpha val="71764"/>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6" name="Google Shape;176;p6"/>
            <p:cNvSpPr/>
            <p:nvPr/>
          </p:nvSpPr>
          <p:spPr>
            <a:xfrm>
              <a:off x="11224303" y="299808"/>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7" name="Google Shape;177;p6"/>
            <p:cNvSpPr/>
            <p:nvPr/>
          </p:nvSpPr>
          <p:spPr>
            <a:xfrm>
              <a:off x="11629630" y="5482355"/>
              <a:ext cx="94160" cy="94160"/>
            </a:xfrm>
            <a:prstGeom prst="ellipse">
              <a:avLst/>
            </a:prstGeom>
            <a:solidFill>
              <a:srgbClr val="E3BEBE">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8" name="Google Shape;178;p6"/>
            <p:cNvSpPr/>
            <p:nvPr/>
          </p:nvSpPr>
          <p:spPr>
            <a:xfrm>
              <a:off x="10415328" y="612495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9" name="Google Shape;179;p6"/>
            <p:cNvSpPr/>
            <p:nvPr/>
          </p:nvSpPr>
          <p:spPr>
            <a:xfrm>
              <a:off x="10120382" y="6255986"/>
              <a:ext cx="305780" cy="305780"/>
            </a:xfrm>
            <a:prstGeom prst="ellipse">
              <a:avLst/>
            </a:pr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0" name="Google Shape;180;p6"/>
            <p:cNvSpPr/>
            <p:nvPr/>
          </p:nvSpPr>
          <p:spPr>
            <a:xfrm>
              <a:off x="9934343" y="6204350"/>
              <a:ext cx="113367" cy="113367"/>
            </a:xfrm>
            <a:prstGeom prst="ellipse">
              <a:avLst/>
            </a:pr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6"/>
            <p:cNvSpPr/>
            <p:nvPr/>
          </p:nvSpPr>
          <p:spPr>
            <a:xfrm>
              <a:off x="11642244" y="6317718"/>
              <a:ext cx="549756" cy="540282"/>
            </a:xfrm>
            <a:custGeom>
              <a:avLst/>
              <a:gdLst/>
              <a:ahLst/>
              <a:cxnLst/>
              <a:rect l="l" t="t" r="r" b="b"/>
              <a:pathLst>
                <a:path w="2115556" h="2079100" extrusionOk="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182" name="Google Shape;182;p6"/>
            <p:cNvSpPr/>
            <p:nvPr/>
          </p:nvSpPr>
          <p:spPr>
            <a:xfrm>
              <a:off x="-1" y="-1"/>
              <a:ext cx="510196" cy="538336"/>
            </a:xfrm>
            <a:custGeom>
              <a:avLst/>
              <a:gdLst/>
              <a:ahLst/>
              <a:cxnLst/>
              <a:rect l="l" t="t" r="r" b="b"/>
              <a:pathLst>
                <a:path w="510196" h="538336" extrusionOk="0">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183" name="Google Shape;183;p6"/>
            <p:cNvSpPr/>
            <p:nvPr/>
          </p:nvSpPr>
          <p:spPr>
            <a:xfrm>
              <a:off x="10528695" y="1"/>
              <a:ext cx="554074" cy="282754"/>
            </a:xfrm>
            <a:custGeom>
              <a:avLst/>
              <a:gdLst/>
              <a:ahLst/>
              <a:cxnLst/>
              <a:rect l="l" t="t" r="r" b="b"/>
              <a:pathLst>
                <a:path w="309162" h="157771" extrusionOk="0">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rgbClr val="ADCE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184" name="Google Shape;184;p6"/>
            <p:cNvSpPr/>
            <p:nvPr/>
          </p:nvSpPr>
          <p:spPr>
            <a:xfrm>
              <a:off x="504140" y="1132500"/>
              <a:ext cx="84680" cy="8468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5" name="Google Shape;185;p6"/>
            <p:cNvSpPr/>
            <p:nvPr/>
          </p:nvSpPr>
          <p:spPr>
            <a:xfrm>
              <a:off x="12051348" y="5576515"/>
              <a:ext cx="137603" cy="210490"/>
            </a:xfrm>
            <a:custGeom>
              <a:avLst/>
              <a:gdLst/>
              <a:ahLst/>
              <a:cxnLst/>
              <a:rect l="l" t="t" r="r" b="b"/>
              <a:pathLst>
                <a:path w="137603" h="210490" extrusionOk="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rgbClr val="CCDCD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sp>
        <p:nvSpPr>
          <p:cNvPr id="186" name="Google Shape;186;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595959"/>
              </a:solidFill>
              <a:latin typeface="Avenir"/>
              <a:ea typeface="Avenir"/>
              <a:cs typeface="Avenir"/>
              <a:sym typeface="Avenir"/>
            </a:endParaRPr>
          </a:p>
        </p:txBody>
      </p:sp>
      <p:pic>
        <p:nvPicPr>
          <p:cNvPr id="187" name="Google Shape;187;p6" descr="Camera lens close up"/>
          <p:cNvPicPr preferRelativeResize="0"/>
          <p:nvPr/>
        </p:nvPicPr>
        <p:blipFill rotWithShape="1">
          <a:blip r:embed="rId3">
            <a:alphaModFix/>
          </a:blip>
          <a:srcRect t="15720"/>
          <a:stretch/>
        </p:blipFill>
        <p:spPr>
          <a:xfrm>
            <a:off x="-70307" y="10"/>
            <a:ext cx="12190456" cy="6857990"/>
          </a:xfrm>
          <a:prstGeom prst="rect">
            <a:avLst/>
          </a:prstGeom>
          <a:noFill/>
          <a:ln>
            <a:noFill/>
          </a:ln>
        </p:spPr>
      </p:pic>
      <p:sp>
        <p:nvSpPr>
          <p:cNvPr id="188" name="Google Shape;188;p6"/>
          <p:cNvSpPr/>
          <p:nvPr/>
        </p:nvSpPr>
        <p:spPr>
          <a:xfrm>
            <a:off x="1524" y="0"/>
            <a:ext cx="12188952" cy="4934465"/>
          </a:xfrm>
          <a:prstGeom prst="rect">
            <a:avLst/>
          </a:prstGeom>
          <a:gradFill>
            <a:gsLst>
              <a:gs pos="0">
                <a:schemeClr val="dk1"/>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9" name="Google Shape;189;p6"/>
          <p:cNvSpPr txBox="1">
            <a:spLocks noGrp="1"/>
          </p:cNvSpPr>
          <p:nvPr>
            <p:ph type="title"/>
          </p:nvPr>
        </p:nvSpPr>
        <p:spPr>
          <a:xfrm>
            <a:off x="777240" y="1143294"/>
            <a:ext cx="9923708" cy="102018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FFFFFF"/>
              </a:buClr>
              <a:buSzPts val="6000"/>
              <a:buFont typeface="Gill Sans"/>
              <a:buNone/>
            </a:pPr>
            <a:r>
              <a:rPr lang="en-US" sz="6000">
                <a:solidFill>
                  <a:srgbClr val="FFFFFF"/>
                </a:solidFill>
              </a:rPr>
              <a:t>DEMO</a:t>
            </a:r>
            <a:endParaRPr/>
          </a:p>
        </p:txBody>
      </p:sp>
      <p:sp>
        <p:nvSpPr>
          <p:cNvPr id="190" name="Google Shape;190;p6"/>
          <p:cNvSpPr/>
          <p:nvPr/>
        </p:nvSpPr>
        <p:spPr>
          <a:xfrm>
            <a:off x="11065714" y="236341"/>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1" name="Google Shape;191;p6"/>
          <p:cNvSpPr/>
          <p:nvPr/>
        </p:nvSpPr>
        <p:spPr>
          <a:xfrm>
            <a:off x="9464840" y="538627"/>
            <a:ext cx="94160" cy="94160"/>
          </a:xfrm>
          <a:prstGeom prst="ellipse">
            <a:avLst/>
          </a:prstGeom>
          <a:solidFill>
            <a:srgbClr val="7AA6B3">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2" name="Google Shape;192;p6"/>
          <p:cNvSpPr/>
          <p:nvPr/>
        </p:nvSpPr>
        <p:spPr>
          <a:xfrm>
            <a:off x="11343509" y="516637"/>
            <a:ext cx="466441" cy="466441"/>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3" name="Google Shape;193;p6"/>
          <p:cNvSpPr/>
          <p:nvPr/>
        </p:nvSpPr>
        <p:spPr>
          <a:xfrm>
            <a:off x="11248803" y="1206077"/>
            <a:ext cx="226735" cy="226735"/>
          </a:xfrm>
          <a:prstGeom prst="ellipse">
            <a:avLst/>
          </a:prstGeom>
          <a:solidFill>
            <a:srgbClr val="7AA6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4" name="Google Shape;194;p6"/>
          <p:cNvSpPr/>
          <p:nvPr/>
        </p:nvSpPr>
        <p:spPr>
          <a:xfrm>
            <a:off x="11230142" y="458803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5" name="Google Shape;195;p6"/>
          <p:cNvSpPr/>
          <p:nvPr/>
        </p:nvSpPr>
        <p:spPr>
          <a:xfrm>
            <a:off x="10183540" y="6169156"/>
            <a:ext cx="113367" cy="113367"/>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6" name="Google Shape;196;p6"/>
          <p:cNvSpPr/>
          <p:nvPr/>
        </p:nvSpPr>
        <p:spPr>
          <a:xfrm>
            <a:off x="10542793" y="5536248"/>
            <a:ext cx="800716" cy="800716"/>
          </a:xfrm>
          <a:prstGeom prst="ellipse">
            <a:avLst/>
          </a:prstGeom>
          <a:solidFill>
            <a:srgbClr val="CEDAE4">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7" name="Google Shape;197;p6"/>
          <p:cNvSpPr/>
          <p:nvPr/>
        </p:nvSpPr>
        <p:spPr>
          <a:xfrm flipH="1">
            <a:off x="11702762" y="6299355"/>
            <a:ext cx="489238" cy="558645"/>
          </a:xfrm>
          <a:custGeom>
            <a:avLst/>
            <a:gdLst/>
            <a:ahLst/>
            <a:cxnLst/>
            <a:rect l="l" t="t" r="r" b="b"/>
            <a:pathLst>
              <a:path w="3186814" h="3638922" extrusionOk="0">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rgbClr val="E2ED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7"/>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2"/>
              </a:buClr>
              <a:buSzPts val="5400"/>
              <a:buFont typeface="Gill Sans"/>
              <a:buNone/>
            </a:pPr>
            <a:r>
              <a:rPr lang="en-US"/>
              <a:t>SAMPLE RESULTS SCREENSHOTS</a:t>
            </a:r>
            <a:endParaRPr/>
          </a:p>
        </p:txBody>
      </p:sp>
      <p:sp>
        <p:nvSpPr>
          <p:cNvPr id="205" name="Google Shape;205;p7"/>
          <p:cNvSpPr txBox="1"/>
          <p:nvPr/>
        </p:nvSpPr>
        <p:spPr>
          <a:xfrm>
            <a:off x="975875" y="5948022"/>
            <a:ext cx="4332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dirty="0">
                <a:solidFill>
                  <a:schemeClr val="dk2"/>
                </a:solidFill>
                <a:latin typeface="Calibri"/>
                <a:ea typeface="Calibri"/>
                <a:cs typeface="Calibri"/>
                <a:sym typeface="Calibri"/>
              </a:rPr>
              <a:t>Input Image</a:t>
            </a:r>
            <a:endParaRPr sz="2100" dirty="0">
              <a:solidFill>
                <a:schemeClr val="dk2"/>
              </a:solidFill>
              <a:latin typeface="Calibri"/>
              <a:ea typeface="Calibri"/>
              <a:cs typeface="Calibri"/>
              <a:sym typeface="Calibri"/>
            </a:endParaRPr>
          </a:p>
        </p:txBody>
      </p:sp>
      <p:sp>
        <p:nvSpPr>
          <p:cNvPr id="206" name="Google Shape;206;p7"/>
          <p:cNvSpPr txBox="1"/>
          <p:nvPr/>
        </p:nvSpPr>
        <p:spPr>
          <a:xfrm>
            <a:off x="6506292" y="5948022"/>
            <a:ext cx="44040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dirty="0">
                <a:solidFill>
                  <a:schemeClr val="dk2"/>
                </a:solidFill>
                <a:latin typeface="Calibri"/>
                <a:ea typeface="Calibri"/>
                <a:cs typeface="Calibri"/>
                <a:sym typeface="Calibri"/>
              </a:rPr>
              <a:t>Output Image</a:t>
            </a:r>
            <a:endParaRPr sz="2100" dirty="0">
              <a:solidFill>
                <a:schemeClr val="dk2"/>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6617EF22-0373-9F91-346D-153F864F424C}"/>
              </a:ext>
            </a:extLst>
          </p:cNvPr>
          <p:cNvPicPr>
            <a:picLocks noChangeAspect="1"/>
          </p:cNvPicPr>
          <p:nvPr/>
        </p:nvPicPr>
        <p:blipFill>
          <a:blip r:embed="rId3"/>
          <a:stretch>
            <a:fillRect/>
          </a:stretch>
        </p:blipFill>
        <p:spPr>
          <a:xfrm>
            <a:off x="6368600" y="1511630"/>
            <a:ext cx="4222523" cy="4215520"/>
          </a:xfrm>
          <a:prstGeom prst="rect">
            <a:avLst/>
          </a:prstGeom>
        </p:spPr>
      </p:pic>
      <p:pic>
        <p:nvPicPr>
          <p:cNvPr id="3" name="Picture 2">
            <a:extLst>
              <a:ext uri="{FF2B5EF4-FFF2-40B4-BE49-F238E27FC236}">
                <a16:creationId xmlns:a16="http://schemas.microsoft.com/office/drawing/2014/main" id="{A8DD8600-7E0C-8B8B-EDDC-9FAC781824BE}"/>
              </a:ext>
            </a:extLst>
          </p:cNvPr>
          <p:cNvPicPr>
            <a:picLocks noChangeAspect="1"/>
          </p:cNvPicPr>
          <p:nvPr/>
        </p:nvPicPr>
        <p:blipFill>
          <a:blip r:embed="rId4"/>
          <a:stretch>
            <a:fillRect/>
          </a:stretch>
        </p:blipFill>
        <p:spPr>
          <a:xfrm>
            <a:off x="1486020" y="1553349"/>
            <a:ext cx="4173801" cy="417380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8"/>
          <p:cNvSpPr txBox="1">
            <a:spLocks noGrp="1"/>
          </p:cNvSpPr>
          <p:nvPr>
            <p:ph type="title"/>
          </p:nvPr>
        </p:nvSpPr>
        <p:spPr>
          <a:xfrm>
            <a:off x="777240" y="805800"/>
            <a:ext cx="1065911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2"/>
              </a:buClr>
              <a:buSzPts val="5400"/>
              <a:buFont typeface="Gill Sans"/>
              <a:buNone/>
            </a:pPr>
            <a:r>
              <a:rPr lang="en-US"/>
              <a:t>REFERENCES</a:t>
            </a:r>
            <a:endParaRPr/>
          </a:p>
        </p:txBody>
      </p:sp>
      <p:sp>
        <p:nvSpPr>
          <p:cNvPr id="212" name="Google Shape;212;p8"/>
          <p:cNvSpPr txBox="1">
            <a:spLocks noGrp="1"/>
          </p:cNvSpPr>
          <p:nvPr>
            <p:ph type="body" idx="1"/>
          </p:nvPr>
        </p:nvSpPr>
        <p:spPr>
          <a:xfrm>
            <a:off x="777240" y="2699133"/>
            <a:ext cx="10659110" cy="347783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SzPts val="2000"/>
              <a:buChar char="•"/>
            </a:pPr>
            <a:r>
              <a:rPr lang="en-US"/>
              <a:t>Architecture Design: </a:t>
            </a:r>
            <a:r>
              <a:rPr lang="en-US" u="sng">
                <a:solidFill>
                  <a:schemeClr val="hlink"/>
                </a:solidFill>
                <a:hlinkClick r:id="rId3"/>
              </a:rPr>
              <a:t>https://www.youtube.com/watch?v=5oonyR-CyME</a:t>
            </a:r>
            <a:r>
              <a:rPr lang="en-US"/>
              <a:t> </a:t>
            </a:r>
            <a:endParaRPr/>
          </a:p>
          <a:p>
            <a:pPr marL="228600" lvl="0" indent="-228600" algn="l" rtl="0">
              <a:lnSpc>
                <a:spcPct val="90000"/>
              </a:lnSpc>
              <a:spcBef>
                <a:spcPts val="1000"/>
              </a:spcBef>
              <a:spcAft>
                <a:spcPts val="0"/>
              </a:spcAft>
              <a:buSzPts val="2000"/>
              <a:buChar char="•"/>
            </a:pPr>
            <a:r>
              <a:rPr lang="en-US"/>
              <a:t>Lambda for Image Detection: </a:t>
            </a:r>
            <a:r>
              <a:rPr lang="en-US" u="sng">
                <a:solidFill>
                  <a:schemeClr val="hlink"/>
                </a:solidFill>
                <a:hlinkClick r:id="rId4"/>
              </a:rPr>
              <a:t>https://docs.aws.amazon.com/rekognition/latest/dg/labels.html</a:t>
            </a:r>
            <a:r>
              <a:rPr lang="en-US"/>
              <a:t> </a:t>
            </a:r>
            <a:endParaRPr/>
          </a:p>
          <a:p>
            <a:pPr marL="228600" lvl="0" indent="-228600" algn="l" rtl="0">
              <a:lnSpc>
                <a:spcPct val="90000"/>
              </a:lnSpc>
              <a:spcBef>
                <a:spcPts val="1000"/>
              </a:spcBef>
              <a:spcAft>
                <a:spcPts val="0"/>
              </a:spcAft>
              <a:buSzPts val="2000"/>
              <a:buChar char="•"/>
            </a:pPr>
            <a:r>
              <a:rPr lang="en-US"/>
              <a:t>Amplify Hosting: </a:t>
            </a:r>
            <a:r>
              <a:rPr lang="en-US" u="sng">
                <a:solidFill>
                  <a:schemeClr val="hlink"/>
                </a:solidFill>
                <a:hlinkClick r:id="rId5"/>
              </a:rPr>
              <a:t>https://docs.aws.amazon.com/amplify/latest/userguide/welcome.html</a:t>
            </a:r>
            <a:r>
              <a:rPr lang="en-US"/>
              <a:t> </a:t>
            </a:r>
            <a:endParaRPr/>
          </a:p>
          <a:p>
            <a:pPr marL="228600" lvl="0" indent="-228600" algn="l" rtl="0">
              <a:lnSpc>
                <a:spcPct val="90000"/>
              </a:lnSpc>
              <a:spcBef>
                <a:spcPts val="1000"/>
              </a:spcBef>
              <a:spcAft>
                <a:spcPts val="0"/>
              </a:spcAft>
              <a:buSzPts val="2000"/>
              <a:buChar char="•"/>
            </a:pPr>
            <a:r>
              <a:rPr lang="en-US"/>
              <a:t>Roles: </a:t>
            </a:r>
            <a:r>
              <a:rPr lang="en-US" u="sng">
                <a:solidFill>
                  <a:schemeClr val="hlink"/>
                </a:solidFill>
                <a:hlinkClick r:id="rId6"/>
              </a:rPr>
              <a:t>https://docs.aws.amazon.com/IAM/latest/UserGuide/id_roles.html</a:t>
            </a:r>
            <a:r>
              <a:rPr lang="en-US"/>
              <a:t> </a:t>
            </a:r>
            <a:endParaRPr/>
          </a:p>
          <a:p>
            <a:pPr marL="228600" lvl="0" indent="-228600" algn="l" rtl="0">
              <a:lnSpc>
                <a:spcPct val="90000"/>
              </a:lnSpc>
              <a:spcBef>
                <a:spcPts val="1000"/>
              </a:spcBef>
              <a:spcAft>
                <a:spcPts val="0"/>
              </a:spcAft>
              <a:buSzPts val="2000"/>
              <a:buChar char="•"/>
            </a:pPr>
            <a:r>
              <a:rPr lang="en-US"/>
              <a:t>Cognito: </a:t>
            </a:r>
            <a:r>
              <a:rPr lang="en-US" u="sng">
                <a:solidFill>
                  <a:schemeClr val="hlink"/>
                </a:solidFill>
                <a:hlinkClick r:id="rId7"/>
              </a:rPr>
              <a:t>https://docs.aws.amazon.com/cognito/latest/developerguide/cognito-identity.html</a:t>
            </a:r>
            <a:r>
              <a:rPr lang="en-US"/>
              <a:t> </a:t>
            </a:r>
            <a:endParaRPr/>
          </a:p>
          <a:p>
            <a:pPr marL="228600" lvl="0" indent="-228600" algn="l" rtl="0">
              <a:lnSpc>
                <a:spcPct val="90000"/>
              </a:lnSpc>
              <a:spcBef>
                <a:spcPts val="1000"/>
              </a:spcBef>
              <a:spcAft>
                <a:spcPts val="0"/>
              </a:spcAft>
              <a:buSzPts val="2000"/>
              <a:buChar char="•"/>
            </a:pPr>
            <a:r>
              <a:rPr lang="en-US"/>
              <a:t>S3 bucket: </a:t>
            </a:r>
            <a:r>
              <a:rPr lang="en-US" u="sng">
                <a:solidFill>
                  <a:schemeClr val="hlink"/>
                </a:solidFill>
                <a:hlinkClick r:id="rId8"/>
              </a:rPr>
              <a:t>https://docs.aws.amazon.com/AmazonS3/latest/userguide/UsingBucket.html</a:t>
            </a:r>
            <a:r>
              <a:rPr lang="en-US"/>
              <a:t> </a:t>
            </a:r>
            <a:endParaRPr/>
          </a:p>
          <a:p>
            <a:pPr marL="228600" lvl="0" indent="-228600" algn="l" rtl="0">
              <a:lnSpc>
                <a:spcPct val="90000"/>
              </a:lnSpc>
              <a:spcBef>
                <a:spcPts val="1000"/>
              </a:spcBef>
              <a:spcAft>
                <a:spcPts val="0"/>
              </a:spcAft>
              <a:buSzPts val="2000"/>
              <a:buChar char="•"/>
            </a:pPr>
            <a:r>
              <a:rPr lang="en-US"/>
              <a:t>Html, Javascript, CSS:  </a:t>
            </a:r>
            <a:r>
              <a:rPr lang="en-US" u="sng">
                <a:solidFill>
                  <a:schemeClr val="hlink"/>
                </a:solidFill>
                <a:hlinkClick r:id="rId9"/>
              </a:rPr>
              <a:t>https://www.w3schools.com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9"/>
          <p:cNvSpPr/>
          <p:nvPr/>
        </p:nvSpPr>
        <p:spPr>
          <a:xfrm>
            <a:off x="-1" y="-1"/>
            <a:ext cx="12192001" cy="685800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8" name="Google Shape;218;p9"/>
          <p:cNvSpPr/>
          <p:nvPr/>
        </p:nvSpPr>
        <p:spPr>
          <a:xfrm>
            <a:off x="-1" y="-1"/>
            <a:ext cx="12192001" cy="6858001"/>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nvGrpSpPr>
          <p:cNvPr id="219" name="Google Shape;219;p9"/>
          <p:cNvGrpSpPr/>
          <p:nvPr/>
        </p:nvGrpSpPr>
        <p:grpSpPr>
          <a:xfrm>
            <a:off x="-1" y="-1"/>
            <a:ext cx="12192001" cy="6858001"/>
            <a:chOff x="-1" y="-1"/>
            <a:chExt cx="12192001" cy="6858001"/>
          </a:xfrm>
        </p:grpSpPr>
        <p:sp>
          <p:nvSpPr>
            <p:cNvPr id="220" name="Google Shape;220;p9"/>
            <p:cNvSpPr/>
            <p:nvPr/>
          </p:nvSpPr>
          <p:spPr>
            <a:xfrm>
              <a:off x="209098" y="727602"/>
              <a:ext cx="172408" cy="172408"/>
            </a:xfrm>
            <a:prstGeom prst="ellipse">
              <a:avLst/>
            </a:prstGeom>
            <a:solidFill>
              <a:srgbClr val="C7DCDD">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1" name="Google Shape;221;p9"/>
            <p:cNvSpPr/>
            <p:nvPr/>
          </p:nvSpPr>
          <p:spPr>
            <a:xfrm>
              <a:off x="949947" y="136523"/>
              <a:ext cx="113367" cy="113367"/>
            </a:xfrm>
            <a:prstGeom prst="ellipse">
              <a:avLst/>
            </a:prstGeom>
            <a:solidFill>
              <a:srgbClr val="F39E29">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2" name="Google Shape;222;p9"/>
            <p:cNvSpPr/>
            <p:nvPr/>
          </p:nvSpPr>
          <p:spPr>
            <a:xfrm>
              <a:off x="11575290" y="5859047"/>
              <a:ext cx="305780" cy="305780"/>
            </a:xfrm>
            <a:prstGeom prst="ellipse">
              <a:avLst/>
            </a:prstGeom>
            <a:solidFill>
              <a:srgbClr val="B5C8D7">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3" name="Google Shape;223;p9"/>
            <p:cNvSpPr/>
            <p:nvPr/>
          </p:nvSpPr>
          <p:spPr>
            <a:xfrm>
              <a:off x="95730" y="1133938"/>
              <a:ext cx="226735" cy="226735"/>
            </a:xfrm>
            <a:prstGeom prst="ellipse">
              <a:avLst/>
            </a:prstGeom>
            <a:solidFill>
              <a:schemeClr val="accent3">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4" name="Google Shape;224;p9"/>
            <p:cNvSpPr/>
            <p:nvPr/>
          </p:nvSpPr>
          <p:spPr>
            <a:xfrm>
              <a:off x="11536830" y="554419"/>
              <a:ext cx="382700" cy="382700"/>
            </a:xfrm>
            <a:prstGeom prst="ellipse">
              <a:avLst/>
            </a:prstGeom>
            <a:solidFill>
              <a:srgbClr val="ACCCCD">
                <a:alpha val="71764"/>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5" name="Google Shape;225;p9"/>
            <p:cNvSpPr/>
            <p:nvPr/>
          </p:nvSpPr>
          <p:spPr>
            <a:xfrm>
              <a:off x="11224303" y="299808"/>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6" name="Google Shape;226;p9"/>
            <p:cNvSpPr/>
            <p:nvPr/>
          </p:nvSpPr>
          <p:spPr>
            <a:xfrm>
              <a:off x="11629630" y="5482355"/>
              <a:ext cx="94160" cy="94160"/>
            </a:xfrm>
            <a:prstGeom prst="ellipse">
              <a:avLst/>
            </a:prstGeom>
            <a:solidFill>
              <a:srgbClr val="E3BEBE">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7" name="Google Shape;227;p9"/>
            <p:cNvSpPr/>
            <p:nvPr/>
          </p:nvSpPr>
          <p:spPr>
            <a:xfrm>
              <a:off x="10415328" y="612495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8" name="Google Shape;228;p9"/>
            <p:cNvSpPr/>
            <p:nvPr/>
          </p:nvSpPr>
          <p:spPr>
            <a:xfrm>
              <a:off x="10120382" y="6255986"/>
              <a:ext cx="305780" cy="305780"/>
            </a:xfrm>
            <a:prstGeom prst="ellipse">
              <a:avLst/>
            </a:pr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9" name="Google Shape;229;p9"/>
            <p:cNvSpPr/>
            <p:nvPr/>
          </p:nvSpPr>
          <p:spPr>
            <a:xfrm>
              <a:off x="9934343" y="6204350"/>
              <a:ext cx="113367" cy="113367"/>
            </a:xfrm>
            <a:prstGeom prst="ellipse">
              <a:avLst/>
            </a:pr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0" name="Google Shape;230;p9"/>
            <p:cNvSpPr/>
            <p:nvPr/>
          </p:nvSpPr>
          <p:spPr>
            <a:xfrm>
              <a:off x="11642244" y="6317718"/>
              <a:ext cx="549756" cy="540282"/>
            </a:xfrm>
            <a:custGeom>
              <a:avLst/>
              <a:gdLst/>
              <a:ahLst/>
              <a:cxnLst/>
              <a:rect l="l" t="t" r="r" b="b"/>
              <a:pathLst>
                <a:path w="2115556" h="2079100" extrusionOk="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rgbClr val="D4DBC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31" name="Google Shape;231;p9"/>
            <p:cNvSpPr/>
            <p:nvPr/>
          </p:nvSpPr>
          <p:spPr>
            <a:xfrm>
              <a:off x="-1" y="-1"/>
              <a:ext cx="510196" cy="538336"/>
            </a:xfrm>
            <a:custGeom>
              <a:avLst/>
              <a:gdLst/>
              <a:ahLst/>
              <a:cxnLst/>
              <a:rect l="l" t="t" r="r" b="b"/>
              <a:pathLst>
                <a:path w="510196" h="538336" extrusionOk="0">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rgbClr val="E6EC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32" name="Google Shape;232;p9"/>
            <p:cNvSpPr/>
            <p:nvPr/>
          </p:nvSpPr>
          <p:spPr>
            <a:xfrm>
              <a:off x="10528695" y="1"/>
              <a:ext cx="554074" cy="282754"/>
            </a:xfrm>
            <a:custGeom>
              <a:avLst/>
              <a:gdLst/>
              <a:ahLst/>
              <a:cxnLst/>
              <a:rect l="l" t="t" r="r" b="b"/>
              <a:pathLst>
                <a:path w="309162" h="157771" extrusionOk="0">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rgbClr val="ADCE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sp>
          <p:nvSpPr>
            <p:cNvPr id="233" name="Google Shape;233;p9"/>
            <p:cNvSpPr/>
            <p:nvPr/>
          </p:nvSpPr>
          <p:spPr>
            <a:xfrm>
              <a:off x="504140" y="1132500"/>
              <a:ext cx="84680" cy="8468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4" name="Google Shape;234;p9"/>
            <p:cNvSpPr/>
            <p:nvPr/>
          </p:nvSpPr>
          <p:spPr>
            <a:xfrm>
              <a:off x="12051348" y="5576515"/>
              <a:ext cx="137603" cy="210490"/>
            </a:xfrm>
            <a:custGeom>
              <a:avLst/>
              <a:gdLst/>
              <a:ahLst/>
              <a:cxnLst/>
              <a:rect l="l" t="t" r="r" b="b"/>
              <a:pathLst>
                <a:path w="137603" h="210490" extrusionOk="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rgbClr val="CCDCD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900" b="0" i="0" u="none" strike="noStrike" cap="none">
                <a:solidFill>
                  <a:schemeClr val="lt1"/>
                </a:solidFill>
                <a:latin typeface="Gill Sans"/>
                <a:ea typeface="Gill Sans"/>
                <a:cs typeface="Gill Sans"/>
                <a:sym typeface="Gill Sans"/>
              </a:endParaRPr>
            </a:p>
          </p:txBody>
        </p:sp>
      </p:grpSp>
      <p:sp>
        <p:nvSpPr>
          <p:cNvPr id="235" name="Google Shape;235;p9"/>
          <p:cNvSpPr/>
          <p:nvPr/>
        </p:nvSpPr>
        <p:spPr>
          <a:xfrm>
            <a:off x="3048"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595959"/>
              </a:solidFill>
              <a:latin typeface="Avenir"/>
              <a:ea typeface="Avenir"/>
              <a:cs typeface="Avenir"/>
              <a:sym typeface="Avenir"/>
            </a:endParaRPr>
          </a:p>
        </p:txBody>
      </p:sp>
      <p:pic>
        <p:nvPicPr>
          <p:cNvPr id="236" name="Google Shape;236;p9" descr="Question marks in a line and one question mark is lit"/>
          <p:cNvPicPr preferRelativeResize="0"/>
          <p:nvPr/>
        </p:nvPicPr>
        <p:blipFill rotWithShape="1">
          <a:blip r:embed="rId3">
            <a:alphaModFix/>
          </a:blip>
          <a:srcRect t="2046" r="-1" b="13663"/>
          <a:stretch/>
        </p:blipFill>
        <p:spPr>
          <a:xfrm>
            <a:off x="1524" y="10"/>
            <a:ext cx="12188952" cy="6857990"/>
          </a:xfrm>
          <a:prstGeom prst="rect">
            <a:avLst/>
          </a:prstGeom>
          <a:noFill/>
          <a:ln>
            <a:noFill/>
          </a:ln>
        </p:spPr>
      </p:pic>
      <p:sp>
        <p:nvSpPr>
          <p:cNvPr id="237" name="Google Shape;237;p9"/>
          <p:cNvSpPr/>
          <p:nvPr/>
        </p:nvSpPr>
        <p:spPr>
          <a:xfrm rot="-5400000">
            <a:off x="389239" y="-389238"/>
            <a:ext cx="6858000" cy="7636476"/>
          </a:xfrm>
          <a:prstGeom prst="rect">
            <a:avLst/>
          </a:prstGeom>
          <a:gradFill>
            <a:gsLst>
              <a:gs pos="0">
                <a:schemeClr val="dk1"/>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8" name="Google Shape;238;p9"/>
          <p:cNvSpPr txBox="1">
            <a:spLocks noGrp="1"/>
          </p:cNvSpPr>
          <p:nvPr>
            <p:ph type="title"/>
          </p:nvPr>
        </p:nvSpPr>
        <p:spPr>
          <a:xfrm>
            <a:off x="5352765" y="2625325"/>
            <a:ext cx="4887458" cy="111681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FFFFFF"/>
              </a:buClr>
              <a:buSzPts val="6000"/>
              <a:buFont typeface="Gill Sans"/>
              <a:buNone/>
            </a:pPr>
            <a:r>
              <a:rPr lang="en-US" sz="6000">
                <a:solidFill>
                  <a:srgbClr val="FFFFFF"/>
                </a:solidFill>
              </a:rPr>
              <a:t>QUESTIONS?</a:t>
            </a:r>
            <a:endParaRPr/>
          </a:p>
        </p:txBody>
      </p:sp>
      <p:grpSp>
        <p:nvGrpSpPr>
          <p:cNvPr id="239" name="Google Shape;239;p9"/>
          <p:cNvGrpSpPr/>
          <p:nvPr/>
        </p:nvGrpSpPr>
        <p:grpSpPr>
          <a:xfrm>
            <a:off x="9464840" y="236341"/>
            <a:ext cx="2727160" cy="6621659"/>
            <a:chOff x="9464840" y="236341"/>
            <a:chExt cx="2727160" cy="6621659"/>
          </a:xfrm>
        </p:grpSpPr>
        <p:sp>
          <p:nvSpPr>
            <p:cNvPr id="240" name="Google Shape;240;p9"/>
            <p:cNvSpPr/>
            <p:nvPr/>
          </p:nvSpPr>
          <p:spPr>
            <a:xfrm>
              <a:off x="9464840" y="538627"/>
              <a:ext cx="94160" cy="94160"/>
            </a:xfrm>
            <a:prstGeom prst="ellipse">
              <a:avLst/>
            </a:prstGeom>
            <a:solidFill>
              <a:srgbClr val="7AA6B3">
                <a:alpha val="2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1" name="Google Shape;241;p9"/>
            <p:cNvSpPr/>
            <p:nvPr/>
          </p:nvSpPr>
          <p:spPr>
            <a:xfrm>
              <a:off x="11248803" y="1206077"/>
              <a:ext cx="226735" cy="226735"/>
            </a:xfrm>
            <a:prstGeom prst="ellipse">
              <a:avLst/>
            </a:prstGeom>
            <a:solidFill>
              <a:srgbClr val="7AA6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2" name="Google Shape;242;p9"/>
            <p:cNvSpPr/>
            <p:nvPr/>
          </p:nvSpPr>
          <p:spPr>
            <a:xfrm>
              <a:off x="11065714" y="236341"/>
              <a:ext cx="113367" cy="113367"/>
            </a:xfrm>
            <a:prstGeom prst="ellipse">
              <a:avLst/>
            </a:prstGeom>
            <a:solidFill>
              <a:srgbClr val="F39E2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3" name="Google Shape;243;p9"/>
            <p:cNvSpPr/>
            <p:nvPr/>
          </p:nvSpPr>
          <p:spPr>
            <a:xfrm>
              <a:off x="11343509" y="516637"/>
              <a:ext cx="466441" cy="466441"/>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4" name="Google Shape;244;p9"/>
            <p:cNvSpPr/>
            <p:nvPr/>
          </p:nvSpPr>
          <p:spPr>
            <a:xfrm>
              <a:off x="11230142" y="4588038"/>
              <a:ext cx="113367" cy="113367"/>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5" name="Google Shape;245;p9"/>
            <p:cNvSpPr/>
            <p:nvPr/>
          </p:nvSpPr>
          <p:spPr>
            <a:xfrm>
              <a:off x="10542793" y="5536248"/>
              <a:ext cx="800716" cy="800716"/>
            </a:xfrm>
            <a:prstGeom prst="ellipse">
              <a:avLst/>
            </a:prstGeom>
            <a:solidFill>
              <a:srgbClr val="CEDAE4">
                <a:alpha val="2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6" name="Google Shape;246;p9"/>
            <p:cNvSpPr/>
            <p:nvPr/>
          </p:nvSpPr>
          <p:spPr>
            <a:xfrm>
              <a:off x="10183540" y="6169156"/>
              <a:ext cx="113367" cy="113367"/>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47" name="Google Shape;247;p9"/>
            <p:cNvSpPr/>
            <p:nvPr/>
          </p:nvSpPr>
          <p:spPr>
            <a:xfrm flipH="1">
              <a:off x="11702762" y="6299355"/>
              <a:ext cx="489238" cy="558645"/>
            </a:xfrm>
            <a:custGeom>
              <a:avLst/>
              <a:gdLst/>
              <a:ahLst/>
              <a:cxnLst/>
              <a:rect l="l" t="t" r="r" b="b"/>
              <a:pathLst>
                <a:path w="3186814" h="3638922" extrusionOk="0">
                  <a:moveTo>
                    <a:pt x="1156116" y="0"/>
                  </a:moveTo>
                  <a:cubicBezTo>
                    <a:pt x="2277640" y="0"/>
                    <a:pt x="3186814" y="909174"/>
                    <a:pt x="3186814" y="2030698"/>
                  </a:cubicBezTo>
                  <a:cubicBezTo>
                    <a:pt x="3186814" y="2661556"/>
                    <a:pt x="2899146" y="3225224"/>
                    <a:pt x="2447829" y="3597684"/>
                  </a:cubicBezTo>
                  <a:lnTo>
                    <a:pt x="2392682" y="3638922"/>
                  </a:lnTo>
                  <a:lnTo>
                    <a:pt x="0" y="3638922"/>
                  </a:lnTo>
                  <a:lnTo>
                    <a:pt x="0" y="362315"/>
                  </a:lnTo>
                  <a:lnTo>
                    <a:pt x="20733" y="346811"/>
                  </a:lnTo>
                  <a:cubicBezTo>
                    <a:pt x="344835" y="127853"/>
                    <a:pt x="735545" y="0"/>
                    <a:pt x="1156116" y="0"/>
                  </a:cubicBezTo>
                  <a:close/>
                </a:path>
              </a:pathLst>
            </a:custGeom>
            <a:solidFill>
              <a:srgbClr val="E2EDE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pic>
        <p:nvPicPr>
          <p:cNvPr id="252" name="Google Shape;252;p10" descr="Eye Chart Test"/>
          <p:cNvPicPr preferRelativeResize="0"/>
          <p:nvPr/>
        </p:nvPicPr>
        <p:blipFill rotWithShape="1">
          <a:blip r:embed="rId3">
            <a:alphaModFix/>
          </a:blip>
          <a:srcRect r="1" b="285"/>
          <a:stretch/>
        </p:blipFill>
        <p:spPr>
          <a:xfrm>
            <a:off x="3" y="-22"/>
            <a:ext cx="12191997" cy="6858022"/>
          </a:xfrm>
          <a:prstGeom prst="rect">
            <a:avLst/>
          </a:prstGeom>
          <a:noFill/>
          <a:ln>
            <a:noFill/>
          </a:ln>
        </p:spPr>
      </p:pic>
      <p:sp>
        <p:nvSpPr>
          <p:cNvPr id="253" name="Google Shape;253;p10"/>
          <p:cNvSpPr txBox="1">
            <a:spLocks noGrp="1"/>
          </p:cNvSpPr>
          <p:nvPr>
            <p:ph type="ctrTitle"/>
          </p:nvPr>
        </p:nvSpPr>
        <p:spPr>
          <a:xfrm>
            <a:off x="793216" y="332289"/>
            <a:ext cx="969484" cy="5010891"/>
          </a:xfrm>
          <a:prstGeom prst="rect">
            <a:avLst/>
          </a:prstGeom>
          <a:noFill/>
          <a:ln>
            <a:noFill/>
          </a:ln>
        </p:spPr>
        <p:txBody>
          <a:bodyPr spcFirstLastPara="1" wrap="square" lIns="91425" tIns="45700" rIns="91425" bIns="45700" anchor="t" anchorCtr="0">
            <a:normAutofit fontScale="90000"/>
          </a:bodyPr>
          <a:lstStyle/>
          <a:p>
            <a:pPr marL="0" lvl="0" indent="0" algn="l" rtl="0">
              <a:lnSpc>
                <a:spcPct val="90000"/>
              </a:lnSpc>
              <a:spcBef>
                <a:spcPts val="0"/>
              </a:spcBef>
              <a:spcAft>
                <a:spcPts val="0"/>
              </a:spcAft>
              <a:buClr>
                <a:srgbClr val="FFFFFF"/>
              </a:buClr>
              <a:buSzPct val="100000"/>
              <a:buFont typeface="Gill Sans"/>
              <a:buNone/>
            </a:pPr>
            <a:r>
              <a:rPr lang="en-US" sz="5200">
                <a:solidFill>
                  <a:srgbClr val="FFFFFF"/>
                </a:solidFill>
              </a:rPr>
              <a:t>THANK</a:t>
            </a:r>
            <a:br>
              <a:rPr lang="en-US" sz="5200">
                <a:solidFill>
                  <a:srgbClr val="FFFFFF"/>
                </a:solidFill>
              </a:rPr>
            </a:br>
            <a:r>
              <a:rPr lang="en-US" sz="5200">
                <a:solidFill>
                  <a:srgbClr val="FFFFFF"/>
                </a:solidFill>
              </a:rPr>
              <a:t> YOU</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2"/>
                                        </p:tgtEl>
                                        <p:attrNameLst>
                                          <p:attrName>style.visibility</p:attrName>
                                        </p:attrNameLst>
                                      </p:cBhvr>
                                      <p:to>
                                        <p:strVal val="visible"/>
                                      </p:to>
                                    </p:set>
                                    <p:animEffect transition="in" filter="fade">
                                      <p:cBhvr>
                                        <p:cTn id="7" dur="5000"/>
                                        <p:tgtEl>
                                          <p:spTgt spid="2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2"/>
              </a:buClr>
              <a:buSzPct val="100000"/>
              <a:buFont typeface="Gill Sans"/>
              <a:buNone/>
            </a:pPr>
            <a:r>
              <a:rPr lang="en-US" sz="6000"/>
              <a:t>PROJECT DEFINITION AND SCOPE</a:t>
            </a:r>
            <a:endParaRPr/>
          </a:p>
        </p:txBody>
      </p:sp>
      <p:sp>
        <p:nvSpPr>
          <p:cNvPr id="121" name="Google Shape;121;p2"/>
          <p:cNvSpPr txBox="1">
            <a:spLocks noGrp="1"/>
          </p:cNvSpPr>
          <p:nvPr>
            <p:ph type="body" idx="1"/>
          </p:nvPr>
        </p:nvSpPr>
        <p:spPr>
          <a:xfrm>
            <a:off x="777250" y="2244649"/>
            <a:ext cx="10659000" cy="3932400"/>
          </a:xfrm>
          <a:prstGeom prst="rect">
            <a:avLst/>
          </a:prstGeom>
          <a:noFill/>
          <a:ln>
            <a:noFill/>
          </a:ln>
        </p:spPr>
        <p:txBody>
          <a:bodyPr spcFirstLastPara="1" wrap="square" lIns="91425" tIns="45700" rIns="91425" bIns="45700" anchor="t" anchorCtr="0">
            <a:normAutofit/>
          </a:bodyPr>
          <a:lstStyle/>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The Image Labels Generator is an AWS-powered tool that automatically identifies and labels objects in images using Amazon Rekognition, an AI-based image analysis service. </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It simplifies image categorization by automating tasks that would typically require manual effort, making it ideal for applications like digital asset management, automated tagging, and content moderation.</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This utilises serverless AWS services such as S3, Lambda, Rekognition, and Cognito, which helps in overall project being scalable and cost-efficient.</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Secure access to AWS services using Amazon Cognito for authentication and authorization.</a:t>
            </a:r>
            <a:endParaRPr sz="1910">
              <a:latin typeface="Gill Sans"/>
              <a:ea typeface="Gill Sans"/>
              <a:cs typeface="Gill Sans"/>
              <a:sym typeface="Gill Sans"/>
            </a:endParaRPr>
          </a:p>
          <a:p>
            <a:pPr marL="228600" lvl="0" indent="-101600" algn="l" rtl="0">
              <a:lnSpc>
                <a:spcPct val="90000"/>
              </a:lnSpc>
              <a:spcBef>
                <a:spcPts val="1000"/>
              </a:spcBef>
              <a:spcAft>
                <a:spcPts val="0"/>
              </a:spcAft>
              <a:buSzPts val="2000"/>
              <a:buNone/>
            </a:pPr>
            <a:endParaRPr sz="2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g3168c7c5a5f_1_5"/>
          <p:cNvSpPr txBox="1">
            <a:spLocks noGrp="1"/>
          </p:cNvSpPr>
          <p:nvPr>
            <p:ph type="title"/>
          </p:nvPr>
        </p:nvSpPr>
        <p:spPr>
          <a:xfrm>
            <a:off x="777240" y="365125"/>
            <a:ext cx="106590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KEY FEATURES</a:t>
            </a:r>
            <a:endParaRPr/>
          </a:p>
        </p:txBody>
      </p:sp>
      <p:sp>
        <p:nvSpPr>
          <p:cNvPr id="127" name="Google Shape;127;g3168c7c5a5f_1_5"/>
          <p:cNvSpPr txBox="1">
            <a:spLocks noGrp="1"/>
          </p:cNvSpPr>
          <p:nvPr>
            <p:ph type="body" idx="1"/>
          </p:nvPr>
        </p:nvSpPr>
        <p:spPr>
          <a:xfrm>
            <a:off x="777250" y="2808625"/>
            <a:ext cx="10659000" cy="3368100"/>
          </a:xfrm>
          <a:prstGeom prst="rect">
            <a:avLst/>
          </a:prstGeom>
        </p:spPr>
        <p:txBody>
          <a:bodyPr spcFirstLastPara="1" wrap="square" lIns="91425" tIns="45700" rIns="91425" bIns="45700" anchor="t" anchorCtr="0">
            <a:normAutofit/>
          </a:bodyPr>
          <a:lstStyle/>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Support for JPEG, JPG, and PNG file uploads.</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Integration of AWS SDK in the front-end to upload and fetch results from S3.</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Real-time rendering of bounding boxes on the user interface.</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Fully automated backend workflow using S3, Lambda, and Rekognition.</a:t>
            </a:r>
            <a:endParaRPr sz="1300">
              <a:solidFill>
                <a:schemeClr val="lt1"/>
              </a:solidFill>
              <a:latin typeface="Lato"/>
              <a:ea typeface="Lato"/>
              <a:cs typeface="Lato"/>
              <a:sym typeface="Lato"/>
            </a:endParaRPr>
          </a:p>
          <a:p>
            <a:pPr marL="0" lvl="0" indent="0" algn="l" rtl="0">
              <a:spcBef>
                <a:spcPts val="100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g3168c7c5a5f_1_10"/>
          <p:cNvSpPr txBox="1">
            <a:spLocks noGrp="1"/>
          </p:cNvSpPr>
          <p:nvPr>
            <p:ph type="title"/>
          </p:nvPr>
        </p:nvSpPr>
        <p:spPr>
          <a:xfrm>
            <a:off x="777240" y="365125"/>
            <a:ext cx="106590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1100"/>
              <a:buFont typeface="Arial"/>
              <a:buNone/>
            </a:pPr>
            <a:r>
              <a:rPr lang="en-US"/>
              <a:t>AWS SERVICES USED</a:t>
            </a:r>
            <a:endParaRPr/>
          </a:p>
        </p:txBody>
      </p:sp>
      <p:sp>
        <p:nvSpPr>
          <p:cNvPr id="133" name="Google Shape;133;g3168c7c5a5f_1_10"/>
          <p:cNvSpPr txBox="1">
            <a:spLocks noGrp="1"/>
          </p:cNvSpPr>
          <p:nvPr>
            <p:ph type="body" idx="1"/>
          </p:nvPr>
        </p:nvSpPr>
        <p:spPr>
          <a:xfrm>
            <a:off x="777250" y="2334875"/>
            <a:ext cx="10659000" cy="3842100"/>
          </a:xfrm>
          <a:prstGeom prst="rect">
            <a:avLst/>
          </a:prstGeom>
        </p:spPr>
        <p:txBody>
          <a:bodyPr spcFirstLastPara="1" wrap="square" lIns="91425" tIns="45700" rIns="91425" bIns="45700" anchor="t" anchorCtr="0">
            <a:normAutofit/>
          </a:bodyPr>
          <a:lstStyle/>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AWS Amplify: To host the front-end application (in collaboration with github)</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Amazon S3: For image storage and saving results</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AWS Lambda: To process images and invoke Rekognition</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AWS Rekognition: For object detection and bounding box generation</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IAM Roles and Policies: For secure access between AWS services</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Amazon Cognito: To manage authentication for image uploads</a:t>
            </a:r>
            <a:endParaRPr sz="1910">
              <a:latin typeface="Gill Sans"/>
              <a:ea typeface="Gill Sans"/>
              <a:cs typeface="Gill Sans"/>
              <a:sym typeface="Gill Sans"/>
            </a:endParaRPr>
          </a:p>
          <a:p>
            <a:pPr marL="0" marR="0" lvl="0" indent="0" algn="l" rtl="0">
              <a:lnSpc>
                <a:spcPct val="115000"/>
              </a:lnSpc>
              <a:spcBef>
                <a:spcPts val="0"/>
              </a:spcBef>
              <a:spcAft>
                <a:spcPts val="0"/>
              </a:spcAft>
              <a:buNone/>
            </a:pPr>
            <a:endParaRPr sz="1910">
              <a:latin typeface="Gill Sans"/>
              <a:ea typeface="Gill Sans"/>
              <a:cs typeface="Gill Sans"/>
              <a:sym typeface="Gill Sans"/>
            </a:endParaRPr>
          </a:p>
          <a:p>
            <a:pPr marL="0" marR="0" lvl="0" indent="0" algn="l" rtl="0">
              <a:lnSpc>
                <a:spcPct val="115000"/>
              </a:lnSpc>
              <a:spcBef>
                <a:spcPts val="0"/>
              </a:spcBef>
              <a:spcAft>
                <a:spcPts val="0"/>
              </a:spcAft>
              <a:buNone/>
            </a:pPr>
            <a:endParaRPr sz="1910">
              <a:latin typeface="Gill Sans"/>
              <a:ea typeface="Gill Sans"/>
              <a:cs typeface="Gill Sans"/>
              <a:sym typeface="Gill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g3168c7c5a5f_1_20"/>
          <p:cNvSpPr txBox="1">
            <a:spLocks noGrp="1"/>
          </p:cNvSpPr>
          <p:nvPr>
            <p:ph type="title"/>
          </p:nvPr>
        </p:nvSpPr>
        <p:spPr>
          <a:xfrm>
            <a:off x="777240" y="365125"/>
            <a:ext cx="106590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IAM ROLES</a:t>
            </a:r>
            <a:endParaRPr/>
          </a:p>
        </p:txBody>
      </p:sp>
      <p:sp>
        <p:nvSpPr>
          <p:cNvPr id="139" name="Google Shape;139;g3168c7c5a5f_1_20"/>
          <p:cNvSpPr txBox="1">
            <a:spLocks noGrp="1"/>
          </p:cNvSpPr>
          <p:nvPr>
            <p:ph type="body" idx="1"/>
          </p:nvPr>
        </p:nvSpPr>
        <p:spPr>
          <a:xfrm>
            <a:off x="777250" y="2605600"/>
            <a:ext cx="10659000" cy="3571200"/>
          </a:xfrm>
          <a:prstGeom prst="rect">
            <a:avLst/>
          </a:prstGeom>
        </p:spPr>
        <p:txBody>
          <a:bodyPr spcFirstLastPara="1" wrap="square" lIns="91425" tIns="45700" rIns="91425" bIns="45700" anchor="t" anchorCtr="0">
            <a:normAutofit/>
          </a:bodyPr>
          <a:lstStyle/>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Role 1: Permissions for AWS SDK to interact with S3.</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Role 2: Amplify access for hosting and Cognito integration.</a:t>
            </a:r>
            <a:endParaRPr sz="1910">
              <a:latin typeface="Gill Sans"/>
              <a:ea typeface="Gill Sans"/>
              <a:cs typeface="Gill Sans"/>
              <a:sym typeface="Gill Sans"/>
            </a:endParaRPr>
          </a:p>
          <a:p>
            <a:pPr marL="228600" marR="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Role 3: Lambda execution role for Rekognition API access and S3 write permissions.</a:t>
            </a:r>
            <a:endParaRPr sz="1910">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g3168c7c5a5f_1_25"/>
          <p:cNvSpPr txBox="1">
            <a:spLocks noGrp="1"/>
          </p:cNvSpPr>
          <p:nvPr>
            <p:ph type="title"/>
          </p:nvPr>
        </p:nvSpPr>
        <p:spPr>
          <a:xfrm>
            <a:off x="777240" y="365125"/>
            <a:ext cx="10659000" cy="132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DATA SOURCES</a:t>
            </a:r>
            <a:endParaRPr/>
          </a:p>
        </p:txBody>
      </p:sp>
      <p:sp>
        <p:nvSpPr>
          <p:cNvPr id="145" name="Google Shape;145;g3168c7c5a5f_1_25"/>
          <p:cNvSpPr txBox="1">
            <a:spLocks noGrp="1"/>
          </p:cNvSpPr>
          <p:nvPr>
            <p:ph type="body" idx="1"/>
          </p:nvPr>
        </p:nvSpPr>
        <p:spPr>
          <a:xfrm>
            <a:off x="766500" y="2233525"/>
            <a:ext cx="10659000" cy="3153900"/>
          </a:xfrm>
          <a:prstGeom prst="rect">
            <a:avLst/>
          </a:prstGeom>
        </p:spPr>
        <p:txBody>
          <a:bodyPr spcFirstLastPara="1" wrap="square" lIns="91425" tIns="45700" rIns="91425" bIns="45700" anchor="t" anchorCtr="0">
            <a:normAutofit/>
          </a:bodyPr>
          <a:lstStyle/>
          <a:p>
            <a:pPr marL="228600" lvl="0" indent="0" algn="l" rtl="0">
              <a:lnSpc>
                <a:spcPct val="115000"/>
              </a:lnSpc>
              <a:spcBef>
                <a:spcPts val="0"/>
              </a:spcBef>
              <a:spcAft>
                <a:spcPts val="0"/>
              </a:spcAft>
              <a:buNone/>
            </a:pPr>
            <a:r>
              <a:rPr lang="en-US" sz="3000" dirty="0"/>
              <a:t>Link: </a:t>
            </a:r>
          </a:p>
          <a:p>
            <a:pPr marL="571500">
              <a:lnSpc>
                <a:spcPct val="115000"/>
              </a:lnSpc>
              <a:spcBef>
                <a:spcPts val="0"/>
              </a:spcBef>
            </a:pPr>
            <a:r>
              <a:rPr lang="en-US" sz="2100" u="sng" dirty="0">
                <a:solidFill>
                  <a:schemeClr val="hlink"/>
                </a:solidFill>
                <a:latin typeface="Arial"/>
                <a:cs typeface="Arial"/>
                <a:sym typeface="Arial"/>
                <a:hlinkClick r:id="rId3">
                  <a:extLst>
                    <a:ext uri="{A12FA001-AC4F-418D-AE19-62706E023703}">
                      <ahyp:hlinkClr xmlns:ahyp="http://schemas.microsoft.com/office/drawing/2018/hyperlinkcolor" val="tx"/>
                    </a:ext>
                  </a:extLst>
                </a:hlinkClick>
              </a:rPr>
              <a:t>https://github.com/AishwaryaMaddula/ImageDetection/tree/main/dataset</a:t>
            </a:r>
          </a:p>
          <a:p>
            <a:pPr marL="571500">
              <a:lnSpc>
                <a:spcPct val="115000"/>
              </a:lnSpc>
              <a:spcBef>
                <a:spcPts val="0"/>
              </a:spcBef>
            </a:pPr>
            <a:r>
              <a:rPr lang="en-US" sz="2100" u="sng" dirty="0">
                <a:solidFill>
                  <a:schemeClr val="hlink"/>
                </a:solidFill>
                <a:latin typeface="Arial"/>
                <a:ea typeface="Arial"/>
                <a:cs typeface="Arial"/>
                <a:sym typeface="Arial"/>
                <a:hlinkClick r:id="rId3"/>
              </a:rPr>
              <a:t>https://www.kaggle.com/datasets/antoreepjana/animals-detection-images-dataset/data</a:t>
            </a:r>
            <a:endParaRPr sz="2910" dirty="0">
              <a:latin typeface="Gill Sans"/>
              <a:ea typeface="Gill Sans"/>
              <a:cs typeface="Gill Sans"/>
              <a:sym typeface="Gill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
          <p:cNvSpPr txBox="1">
            <a:spLocks noGrp="1"/>
          </p:cNvSpPr>
          <p:nvPr>
            <p:ph type="title"/>
          </p:nvPr>
        </p:nvSpPr>
        <p:spPr>
          <a:xfrm>
            <a:off x="631743" y="0"/>
            <a:ext cx="1065911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2"/>
              </a:buClr>
              <a:buSzPts val="6000"/>
              <a:buFont typeface="Gill Sans"/>
              <a:buNone/>
            </a:pPr>
            <a:r>
              <a:rPr lang="en-US" sz="6000"/>
              <a:t>PROJECT ARCHITECTURE</a:t>
            </a:r>
            <a:endParaRPr/>
          </a:p>
        </p:txBody>
      </p:sp>
      <p:pic>
        <p:nvPicPr>
          <p:cNvPr id="151" name="Google Shape;151;p3"/>
          <p:cNvPicPr preferRelativeResize="0">
            <a:picLocks noGrp="1"/>
          </p:cNvPicPr>
          <p:nvPr>
            <p:ph type="body" idx="1"/>
          </p:nvPr>
        </p:nvPicPr>
        <p:blipFill rotWithShape="1">
          <a:blip r:embed="rId3">
            <a:alphaModFix/>
          </a:blip>
          <a:srcRect/>
          <a:stretch/>
        </p:blipFill>
        <p:spPr>
          <a:xfrm>
            <a:off x="99391" y="1060172"/>
            <a:ext cx="11993218" cy="57978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5"/>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2"/>
              </a:buClr>
              <a:buSzPts val="6000"/>
              <a:buFont typeface="Gill Sans"/>
              <a:buNone/>
            </a:pPr>
            <a:r>
              <a:rPr lang="en-US" sz="6000"/>
              <a:t>PROJECT IMPLEMENTATION</a:t>
            </a:r>
            <a:endParaRPr/>
          </a:p>
        </p:txBody>
      </p:sp>
      <p:sp>
        <p:nvSpPr>
          <p:cNvPr id="157" name="Google Shape;157;p5"/>
          <p:cNvSpPr txBox="1">
            <a:spLocks noGrp="1"/>
          </p:cNvSpPr>
          <p:nvPr>
            <p:ph type="body" idx="1"/>
          </p:nvPr>
        </p:nvSpPr>
        <p:spPr>
          <a:xfrm>
            <a:off x="641725" y="1690700"/>
            <a:ext cx="10659000" cy="3977400"/>
          </a:xfrm>
          <a:prstGeom prst="rect">
            <a:avLst/>
          </a:prstGeom>
          <a:noFill/>
          <a:ln>
            <a:noFill/>
          </a:ln>
        </p:spPr>
        <p:txBody>
          <a:bodyPr spcFirstLastPara="1" wrap="square" lIns="91425" tIns="45700" rIns="91425" bIns="45700" anchor="t" anchorCtr="0">
            <a:normAutofit fontScale="92500" lnSpcReduction="20000"/>
          </a:bodyPr>
          <a:lstStyle/>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Created IAM Roles for Cognito, S3 and Amplify </a:t>
            </a:r>
            <a:endParaRPr sz="1910">
              <a:latin typeface="Gill Sans"/>
              <a:ea typeface="Gill Sans"/>
              <a:cs typeface="Gill Sans"/>
              <a:sym typeface="Gill Sans"/>
            </a:endParaRPr>
          </a:p>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Created Identity pool in Cognito</a:t>
            </a:r>
            <a:endParaRPr sz="1910">
              <a:latin typeface="Gill Sans"/>
              <a:ea typeface="Gill Sans"/>
              <a:cs typeface="Gill Sans"/>
              <a:sym typeface="Gill Sans"/>
            </a:endParaRPr>
          </a:p>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Created S3 bucket and gave permissions for GET, PUT and POST from the bucket using the IAM role and policy.</a:t>
            </a:r>
            <a:endParaRPr sz="1910">
              <a:latin typeface="Gill Sans"/>
              <a:ea typeface="Gill Sans"/>
              <a:cs typeface="Gill Sans"/>
              <a:sym typeface="Gill Sans"/>
            </a:endParaRPr>
          </a:p>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Created lambda function to take the image from s3 and trigger AWS rekognition. The response of identified objects with confidence intervals and coordinates for bounding boxes for the objects are saved as json in the same s3 bucket in results folder.</a:t>
            </a:r>
            <a:endParaRPr sz="1910">
              <a:latin typeface="Gill Sans"/>
              <a:ea typeface="Gill Sans"/>
              <a:cs typeface="Gill Sans"/>
              <a:sym typeface="Gill Sans"/>
            </a:endParaRPr>
          </a:p>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Enabled cloudwatch for the lambda function.</a:t>
            </a:r>
            <a:endParaRPr sz="1910">
              <a:latin typeface="Gill Sans"/>
              <a:ea typeface="Gill Sans"/>
              <a:cs typeface="Gill Sans"/>
              <a:sym typeface="Gill Sans"/>
            </a:endParaRPr>
          </a:p>
          <a:p>
            <a:pPr marL="22860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Configured S3 notification to trigger lambda function when the input image is stored in s3 bucket</a:t>
            </a:r>
            <a:endParaRPr sz="1910">
              <a:latin typeface="Gill Sans"/>
              <a:ea typeface="Gill Sans"/>
              <a:cs typeface="Gill Sans"/>
              <a:sym typeface="Gill Sans"/>
            </a:endParaRPr>
          </a:p>
          <a:p>
            <a:pPr marL="22860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The frontend website(index.html) is coded using html, css and javascript for invoking image upload to s3, fetching json content and adding bounding boxes based on coordinates using canvas and display it.</a:t>
            </a:r>
            <a:endParaRPr sz="1910">
              <a:latin typeface="Gill Sans"/>
              <a:ea typeface="Gill Sans"/>
              <a:cs typeface="Gill Sans"/>
              <a:sym typeface="Gill Sans"/>
            </a:endParaRPr>
          </a:p>
          <a:p>
            <a:pPr marL="228600" marR="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Saved the index.html file in github and deployed the application from Github in Amplify. Assigned Role created for Amplify.</a:t>
            </a:r>
            <a:endParaRPr sz="1910">
              <a:latin typeface="Gill Sans"/>
              <a:ea typeface="Gill Sans"/>
              <a:cs typeface="Gill Sans"/>
              <a:sym typeface="Gill Sans"/>
            </a:endParaRPr>
          </a:p>
          <a:p>
            <a:pPr marL="228600" lvl="0" indent="-226502" algn="l" rtl="0">
              <a:lnSpc>
                <a:spcPct val="115000"/>
              </a:lnSpc>
              <a:spcBef>
                <a:spcPts val="0"/>
              </a:spcBef>
              <a:spcAft>
                <a:spcPts val="0"/>
              </a:spcAft>
              <a:buSzPct val="100000"/>
              <a:buFont typeface="Gill Sans"/>
              <a:buChar char="●"/>
            </a:pPr>
            <a:r>
              <a:rPr lang="en-US" sz="1910">
                <a:latin typeface="Gill Sans"/>
                <a:ea typeface="Gill Sans"/>
                <a:cs typeface="Gill Sans"/>
                <a:sym typeface="Gill Sans"/>
              </a:rPr>
              <a:t>Enabled CORS for the s3 bucket inorder to allow amplify to access the json file from bucket.</a:t>
            </a:r>
            <a:endParaRPr sz="1910">
              <a:latin typeface="Gill Sans"/>
              <a:ea typeface="Gill Sans"/>
              <a:cs typeface="Gill Sans"/>
              <a:sym typeface="Gill Sans"/>
            </a:endParaRPr>
          </a:p>
          <a:p>
            <a:pPr marL="228600" lvl="0" indent="0" algn="l" rtl="0">
              <a:lnSpc>
                <a:spcPct val="115000"/>
              </a:lnSpc>
              <a:spcBef>
                <a:spcPts val="0"/>
              </a:spcBef>
              <a:spcAft>
                <a:spcPts val="0"/>
              </a:spcAft>
              <a:buNone/>
            </a:pPr>
            <a:endParaRPr sz="1910">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4"/>
          <p:cNvSpPr txBox="1">
            <a:spLocks noGrp="1"/>
          </p:cNvSpPr>
          <p:nvPr>
            <p:ph type="title"/>
          </p:nvPr>
        </p:nvSpPr>
        <p:spPr>
          <a:xfrm>
            <a:off x="777240" y="365125"/>
            <a:ext cx="1065911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2"/>
              </a:buClr>
              <a:buSzPts val="6000"/>
              <a:buFont typeface="Gill Sans"/>
              <a:buNone/>
            </a:pPr>
            <a:r>
              <a:rPr lang="en-US" sz="6000"/>
              <a:t>DATA FLOW</a:t>
            </a:r>
            <a:endParaRPr/>
          </a:p>
        </p:txBody>
      </p:sp>
      <p:sp>
        <p:nvSpPr>
          <p:cNvPr id="163" name="Google Shape;163;p4"/>
          <p:cNvSpPr txBox="1">
            <a:spLocks noGrp="1"/>
          </p:cNvSpPr>
          <p:nvPr>
            <p:ph type="body" idx="1"/>
          </p:nvPr>
        </p:nvSpPr>
        <p:spPr>
          <a:xfrm>
            <a:off x="777240" y="1825625"/>
            <a:ext cx="10659110" cy="4351338"/>
          </a:xfrm>
          <a:prstGeom prst="rect">
            <a:avLst/>
          </a:prstGeom>
          <a:noFill/>
          <a:ln>
            <a:noFill/>
          </a:ln>
        </p:spPr>
        <p:txBody>
          <a:bodyPr spcFirstLastPara="1" wrap="square" lIns="91425" tIns="45700" rIns="91425" bIns="45700" anchor="t" anchorCtr="0">
            <a:normAutofit/>
          </a:bodyPr>
          <a:lstStyle/>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Access website and upload input image</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Input image is uploaded to S3 bucket with the help of cognito created and waits for json content in /results folder(polling is done)</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S3 notification is triggered immediately once there is an image upload and lambda function is invoked</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lambda takes the input image, calls aws rekognition and gives response of detected objects, confidence intervals and coordinates for bounding boxes of objects identified. The result is saved in /results folder in json format</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AWS Cloudwatch monitors and writes logs everytime image is uploaded in website and lambda is invoked.</a:t>
            </a:r>
            <a:endParaRPr sz="1910">
              <a:latin typeface="Gill Sans"/>
              <a:ea typeface="Gill Sans"/>
              <a:cs typeface="Gill Sans"/>
              <a:sym typeface="Gill Sans"/>
            </a:endParaRPr>
          </a:p>
          <a:p>
            <a:pPr marL="228600" lvl="0" indent="-235599" algn="l" rtl="0">
              <a:lnSpc>
                <a:spcPct val="115000"/>
              </a:lnSpc>
              <a:spcBef>
                <a:spcPts val="0"/>
              </a:spcBef>
              <a:spcAft>
                <a:spcPts val="0"/>
              </a:spcAft>
              <a:buSzPts val="1910"/>
              <a:buFont typeface="Gill Sans"/>
              <a:buChar char="●"/>
            </a:pPr>
            <a:r>
              <a:rPr lang="en-US" sz="1910">
                <a:latin typeface="Gill Sans"/>
                <a:ea typeface="Gill Sans"/>
                <a:cs typeface="Gill Sans"/>
                <a:sym typeface="Gill Sans"/>
              </a:rPr>
              <a:t>Once the json file is available, javascript reads it and add bounding boxes based on coordinates using canvas and displays it as output.</a:t>
            </a:r>
            <a:endParaRPr sz="1910">
              <a:latin typeface="Gill Sans"/>
              <a:ea typeface="Gill Sans"/>
              <a:cs typeface="Gill Sans"/>
              <a:sym typeface="Gill Sans"/>
            </a:endParaRPr>
          </a:p>
          <a:p>
            <a:pPr marL="228600" lvl="0" indent="-101600" algn="l" rtl="0">
              <a:lnSpc>
                <a:spcPct val="90000"/>
              </a:lnSpc>
              <a:spcBef>
                <a:spcPts val="0"/>
              </a:spcBef>
              <a:spcAft>
                <a:spcPts val="0"/>
              </a:spcAft>
              <a:buSzPts val="2000"/>
              <a:buNone/>
            </a:pPr>
            <a:endParaRPr/>
          </a:p>
        </p:txBody>
      </p:sp>
    </p:spTree>
  </p:cSld>
  <p:clrMapOvr>
    <a:masterClrMapping/>
  </p:clrMapOvr>
</p:sld>
</file>

<file path=ppt/theme/theme1.xml><?xml version="1.0" encoding="utf-8"?>
<a:theme xmlns:a="http://schemas.openxmlformats.org/drawingml/2006/main" name="ConfettiVTI">
  <a:themeElements>
    <a:clrScheme name="AnalogousFromLightSeedLeftStep">
      <a:dk1>
        <a:srgbClr val="000000"/>
      </a:dk1>
      <a:lt1>
        <a:srgbClr val="FFFFFF"/>
      </a:lt1>
      <a:dk2>
        <a:srgbClr val="22363C"/>
      </a:dk2>
      <a:lt2>
        <a:srgbClr val="E8E5E2"/>
      </a:lt2>
      <a:accent1>
        <a:srgbClr val="86A5BE"/>
      </a:accent1>
      <a:accent2>
        <a:srgbClr val="76ABAD"/>
      </a:accent2>
      <a:accent3>
        <a:srgbClr val="81AA9A"/>
      </a:accent3>
      <a:accent4>
        <a:srgbClr val="78AF82"/>
      </a:accent4>
      <a:accent5>
        <a:srgbClr val="8AAA81"/>
      </a:accent5>
      <a:accent6>
        <a:srgbClr val="95A873"/>
      </a:accent6>
      <a:hlink>
        <a:srgbClr val="9F795A"/>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777</Words>
  <Application>Microsoft Macintosh PowerPoint</Application>
  <PresentationFormat>Widescreen</PresentationFormat>
  <Paragraphs>60</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Lato</vt:lpstr>
      <vt:lpstr>Gill Sans</vt:lpstr>
      <vt:lpstr>Avenir</vt:lpstr>
      <vt:lpstr>Arial</vt:lpstr>
      <vt:lpstr>ConfettiVTI</vt:lpstr>
      <vt:lpstr>Image Labels Generator Using AWS Rekognition</vt:lpstr>
      <vt:lpstr>PROJECT DEFINITION AND SCOPE</vt:lpstr>
      <vt:lpstr>KEY FEATURES</vt:lpstr>
      <vt:lpstr>AWS SERVICES USED</vt:lpstr>
      <vt:lpstr>IAM ROLES</vt:lpstr>
      <vt:lpstr>DATA SOURCES</vt:lpstr>
      <vt:lpstr>PROJECT ARCHITECTURE</vt:lpstr>
      <vt:lpstr>PROJECT IMPLEMENTATION</vt:lpstr>
      <vt:lpstr>DATA FLOW</vt:lpstr>
      <vt:lpstr>DEMO</vt:lpstr>
      <vt:lpstr>SAMPLE RESULTS SCREENSHOTS</vt:lpstr>
      <vt:lpstr>REFERENCES</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Labels Generator Using AWS Rekognition</dc:title>
  <dc:creator>Maddula, Aishwarya</dc:creator>
  <cp:lastModifiedBy>Dumale, Gouri M</cp:lastModifiedBy>
  <cp:revision>3</cp:revision>
  <dcterms:created xsi:type="dcterms:W3CDTF">2024-11-19T17:29:09Z</dcterms:created>
  <dcterms:modified xsi:type="dcterms:W3CDTF">2025-01-08T16:59:26Z</dcterms:modified>
</cp:coreProperties>
</file>